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amp;ehk=RXo0IyDqEHrwu2x" ContentType="image/jpeg"/>
  <Default Extension="jpg&amp;ehk=9d" ContentType="image/jpeg"/>
  <Default Extension="png&amp;ehk=bOGHFVucRL655" ContentType="image/png"/>
  <Default Extension="wdp" ContentType="image/vnd.ms-photo"/>
  <Default Extension="png&amp;ehk=ktJdlKgNFOX6BfPDdYrhFQ&amp;r=0&amp;pid=OfficeInsert" ContentType="image/png"/>
  <Default Extension="jpg" ContentType="image/jpeg"/>
  <Default Extension="jpg&amp;ehk=yFgGWesUON8W2aee8lXZhg&amp;r=0&amp;pid=OfficeInsert"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75" r:id="rId4"/>
    <p:sldId id="258" r:id="rId5"/>
    <p:sldId id="278" r:id="rId6"/>
    <p:sldId id="261" r:id="rId7"/>
    <p:sldId id="276" r:id="rId8"/>
    <p:sldId id="259" r:id="rId9"/>
    <p:sldId id="279" r:id="rId10"/>
    <p:sldId id="262" r:id="rId11"/>
    <p:sldId id="260" r:id="rId12"/>
    <p:sldId id="265" r:id="rId13"/>
    <p:sldId id="267" r:id="rId14"/>
    <p:sldId id="266" r:id="rId15"/>
    <p:sldId id="268" r:id="rId16"/>
    <p:sldId id="270" r:id="rId17"/>
    <p:sldId id="269" r:id="rId18"/>
    <p:sldId id="263" r:id="rId19"/>
    <p:sldId id="264" r:id="rId20"/>
    <p:sldId id="271" r:id="rId21"/>
    <p:sldId id="272" r:id="rId22"/>
    <p:sldId id="273" r:id="rId23"/>
    <p:sldId id="280" r:id="rId24"/>
    <p:sldId id="274" r:id="rId25"/>
  </p:sldIdLst>
  <p:sldSz cx="9144000" cy="6858000" type="screen4x3"/>
  <p:notesSz cx="6858000" cy="9144000"/>
  <p:embeddedFontLst>
    <p:embeddedFont>
      <p:font typeface="GreeceBlack" panose="020B0600000000000000" pitchFamily="34" charset="0"/>
      <p:regular r:id="rId26"/>
    </p:embeddedFont>
    <p:embeddedFont>
      <p:font typeface="Aaron" panose="02020900000000000000" pitchFamily="18" charset="0"/>
      <p:bold r:id="rId27"/>
    </p:embeddedFont>
    <p:embeddedFont>
      <p:font typeface="vtks distress" panose="02000000000000000000" pitchFamily="2" charset="0"/>
      <p:regular r:id="rId28"/>
    </p:embeddedFon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885" y="31"/>
      </p:cViewPr>
      <p:guideLst/>
    </p:cSldViewPr>
  </p:slideViewPr>
  <p:notesTextViewPr>
    <p:cViewPr>
      <p:scale>
        <a:sx n="1" d="1"/>
        <a:sy n="1" d="1"/>
      </p:scale>
      <p:origin x="0" y="0"/>
    </p:cViewPr>
  </p:notesTextViewPr>
  <p:sorterViewPr>
    <p:cViewPr>
      <p:scale>
        <a:sx n="100" d="100"/>
        <a:sy n="100" d="100"/>
      </p:scale>
      <p:origin x="0" y="-36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3553D23E-2654-449A-869E-42F17C3E3ACC}"/>
    <pc:docChg chg="custSel addSld delSld modSld sldOrd">
      <pc:chgData name="Ken Merrihew" userId="bcb7a1e886d99f07" providerId="LiveId" clId="{3553D23E-2654-449A-869E-42F17C3E3ACC}" dt="2017-09-30T17:03:39.778" v="378"/>
      <pc:docMkLst>
        <pc:docMk/>
      </pc:docMkLst>
      <pc:sldChg chg="addSp delSp modSp delAnim modAnim">
        <pc:chgData name="Ken Merrihew" userId="bcb7a1e886d99f07" providerId="LiveId" clId="{3553D23E-2654-449A-869E-42F17C3E3ACC}" dt="2017-09-29T22:25:00.523" v="169"/>
        <pc:sldMkLst>
          <pc:docMk/>
          <pc:sldMk cId="920365120" sldId="257"/>
        </pc:sldMkLst>
        <pc:spChg chg="del">
          <ac:chgData name="Ken Merrihew" userId="bcb7a1e886d99f07" providerId="LiveId" clId="{3553D23E-2654-449A-869E-42F17C3E3ACC}" dt="2017-09-29T22:03:23.953" v="1" actId="478"/>
          <ac:spMkLst>
            <pc:docMk/>
            <pc:sldMk cId="920365120" sldId="257"/>
            <ac:spMk id="2" creationId="{00000000-0000-0000-0000-000000000000}"/>
          </ac:spMkLst>
        </pc:spChg>
        <pc:spChg chg="add del mod">
          <ac:chgData name="Ken Merrihew" userId="bcb7a1e886d99f07" providerId="LiveId" clId="{3553D23E-2654-449A-869E-42F17C3E3ACC}" dt="2017-09-29T22:06:19.407" v="41" actId="478"/>
          <ac:spMkLst>
            <pc:docMk/>
            <pc:sldMk cId="920365120" sldId="257"/>
            <ac:spMk id="26" creationId="{68C1CA8C-F45D-42FA-8D0A-B5E5779E7CCB}"/>
          </ac:spMkLst>
        </pc:spChg>
        <pc:spChg chg="add del mod">
          <ac:chgData name="Ken Merrihew" userId="bcb7a1e886d99f07" providerId="LiveId" clId="{3553D23E-2654-449A-869E-42F17C3E3ACC}" dt="2017-09-29T22:04:50.270" v="8" actId="478"/>
          <ac:spMkLst>
            <pc:docMk/>
            <pc:sldMk cId="920365120" sldId="257"/>
            <ac:spMk id="29" creationId="{754ED0CC-D509-46CE-B440-7C906EF9CEC3}"/>
          </ac:spMkLst>
        </pc:spChg>
        <pc:spChg chg="add del mod">
          <ac:chgData name="Ken Merrihew" userId="bcb7a1e886d99f07" providerId="LiveId" clId="{3553D23E-2654-449A-869E-42F17C3E3ACC}" dt="2017-09-29T22:06:23.577" v="42" actId="478"/>
          <ac:spMkLst>
            <pc:docMk/>
            <pc:sldMk cId="920365120" sldId="257"/>
            <ac:spMk id="34" creationId="{E78040C0-A45F-445D-A2B3-8B3D7918C7B9}"/>
          </ac:spMkLst>
        </pc:spChg>
        <pc:spChg chg="add mod">
          <ac:chgData name="Ken Merrihew" userId="bcb7a1e886d99f07" providerId="LiveId" clId="{3553D23E-2654-449A-869E-42F17C3E3ACC}" dt="2017-09-29T22:05:47.314" v="22"/>
          <ac:spMkLst>
            <pc:docMk/>
            <pc:sldMk cId="920365120" sldId="257"/>
            <ac:spMk id="39" creationId="{56658D4C-8F5F-45B6-B520-036140BC7DE7}"/>
          </ac:spMkLst>
        </pc:spChg>
        <pc:spChg chg="add del mod">
          <ac:chgData name="Ken Merrihew" userId="bcb7a1e886d99f07" providerId="LiveId" clId="{3553D23E-2654-449A-869E-42F17C3E3ACC}" dt="2017-09-29T22:07:33.256" v="46" actId="478"/>
          <ac:spMkLst>
            <pc:docMk/>
            <pc:sldMk cId="920365120" sldId="257"/>
            <ac:spMk id="44" creationId="{0D316A9E-9435-4AFA-846A-FF240EC35889}"/>
          </ac:spMkLst>
        </pc:spChg>
        <pc:spChg chg="add del mod">
          <ac:chgData name="Ken Merrihew" userId="bcb7a1e886d99f07" providerId="LiveId" clId="{3553D23E-2654-449A-869E-42F17C3E3ACC}" dt="2017-09-29T22:08:14.270" v="48" actId="478"/>
          <ac:spMkLst>
            <pc:docMk/>
            <pc:sldMk cId="920365120" sldId="257"/>
            <ac:spMk id="49" creationId="{E13EAD1D-F853-4FD0-813F-A02C99BFCDF6}"/>
          </ac:spMkLst>
        </pc:spChg>
        <pc:picChg chg="add mod">
          <ac:chgData name="Ken Merrihew" userId="bcb7a1e886d99f07" providerId="LiveId" clId="{3553D23E-2654-449A-869E-42F17C3E3ACC}" dt="2017-09-29T22:11:31.506" v="145" actId="1076"/>
          <ac:picMkLst>
            <pc:docMk/>
            <pc:sldMk cId="920365120" sldId="257"/>
            <ac:picMk id="25" creationId="{1CA78358-96DD-4EAD-920B-A8EB0DE0C558}"/>
          </ac:picMkLst>
        </pc:picChg>
        <pc:picChg chg="add del mod">
          <ac:chgData name="Ken Merrihew" userId="bcb7a1e886d99f07" providerId="LiveId" clId="{3553D23E-2654-449A-869E-42F17C3E3ACC}" dt="2017-09-29T22:10:02.606" v="60" actId="478"/>
          <ac:picMkLst>
            <pc:docMk/>
            <pc:sldMk cId="920365120" sldId="257"/>
            <ac:picMk id="28" creationId="{2D20C1E1-6847-4DB4-85F6-24FD6CB4C949}"/>
          </ac:picMkLst>
        </pc:picChg>
        <pc:picChg chg="add del mod">
          <ac:chgData name="Ken Merrihew" userId="bcb7a1e886d99f07" providerId="LiveId" clId="{3553D23E-2654-449A-869E-42F17C3E3ACC}" dt="2017-09-29T22:09:55.340" v="57" actId="478"/>
          <ac:picMkLst>
            <pc:docMk/>
            <pc:sldMk cId="920365120" sldId="257"/>
            <ac:picMk id="31" creationId="{37AAA339-07DF-4505-B87B-EB54022722FB}"/>
          </ac:picMkLst>
        </pc:picChg>
        <pc:picChg chg="add del mod">
          <ac:chgData name="Ken Merrihew" userId="bcb7a1e886d99f07" providerId="LiveId" clId="{3553D23E-2654-449A-869E-42F17C3E3ACC}" dt="2017-09-29T22:09:51.028" v="55" actId="478"/>
          <ac:picMkLst>
            <pc:docMk/>
            <pc:sldMk cId="920365120" sldId="257"/>
            <ac:picMk id="33" creationId="{F046A121-A7FD-481B-BAC6-1B93610257FF}"/>
          </ac:picMkLst>
        </pc:picChg>
        <pc:picChg chg="add del mod">
          <ac:chgData name="Ken Merrihew" userId="bcb7a1e886d99f07" providerId="LiveId" clId="{3553D23E-2654-449A-869E-42F17C3E3ACC}" dt="2017-09-29T22:09:57.272" v="58" actId="478"/>
          <ac:picMkLst>
            <pc:docMk/>
            <pc:sldMk cId="920365120" sldId="257"/>
            <ac:picMk id="36" creationId="{07801925-3D19-4206-82F0-2CDE99772B2D}"/>
          </ac:picMkLst>
        </pc:picChg>
        <pc:picChg chg="add mod modCrop">
          <ac:chgData name="Ken Merrihew" userId="bcb7a1e886d99f07" providerId="LiveId" clId="{3553D23E-2654-449A-869E-42F17C3E3ACC}" dt="2017-09-29T22:24:34.335" v="168" actId="1076"/>
          <ac:picMkLst>
            <pc:docMk/>
            <pc:sldMk cId="920365120" sldId="257"/>
            <ac:picMk id="38" creationId="{A219B3C9-F441-40DF-A5B7-36163C546366}"/>
          </ac:picMkLst>
        </pc:picChg>
        <pc:picChg chg="add del mod">
          <ac:chgData name="Ken Merrihew" userId="bcb7a1e886d99f07" providerId="LiveId" clId="{3553D23E-2654-449A-869E-42F17C3E3ACC}" dt="2017-09-29T22:08:19.799" v="49" actId="478"/>
          <ac:picMkLst>
            <pc:docMk/>
            <pc:sldMk cId="920365120" sldId="257"/>
            <ac:picMk id="41" creationId="{43BF17E2-FED0-4028-B5CF-A4A962C6258B}"/>
          </ac:picMkLst>
        </pc:picChg>
        <pc:picChg chg="add del mod">
          <ac:chgData name="Ken Merrihew" userId="bcb7a1e886d99f07" providerId="LiveId" clId="{3553D23E-2654-449A-869E-42F17C3E3ACC}" dt="2017-09-29T22:09:53.686" v="56" actId="478"/>
          <ac:picMkLst>
            <pc:docMk/>
            <pc:sldMk cId="920365120" sldId="257"/>
            <ac:picMk id="43" creationId="{42A78F3D-AD15-480E-A285-685BE7A4F2A5}"/>
          </ac:picMkLst>
        </pc:picChg>
        <pc:picChg chg="add del mod">
          <ac:chgData name="Ken Merrihew" userId="bcb7a1e886d99f07" providerId="LiveId" clId="{3553D23E-2654-449A-869E-42F17C3E3ACC}" dt="2017-09-29T22:08:14.270" v="48" actId="478"/>
          <ac:picMkLst>
            <pc:docMk/>
            <pc:sldMk cId="920365120" sldId="257"/>
            <ac:picMk id="46" creationId="{1CA77381-3F20-4B48-99FA-DFE5BCB033A9}"/>
          </ac:picMkLst>
        </pc:picChg>
        <pc:picChg chg="add del mod">
          <ac:chgData name="Ken Merrihew" userId="bcb7a1e886d99f07" providerId="LiveId" clId="{3553D23E-2654-449A-869E-42F17C3E3ACC}" dt="2017-09-29T22:08:14.270" v="48" actId="478"/>
          <ac:picMkLst>
            <pc:docMk/>
            <pc:sldMk cId="920365120" sldId="257"/>
            <ac:picMk id="48" creationId="{F394730F-294F-4A2B-9AF7-E485F4AEC794}"/>
          </ac:picMkLst>
        </pc:picChg>
        <pc:picChg chg="add mod">
          <ac:chgData name="Ken Merrihew" userId="bcb7a1e886d99f07" providerId="LiveId" clId="{3553D23E-2654-449A-869E-42F17C3E3ACC}" dt="2017-09-29T22:24:22.279" v="165" actId="1076"/>
          <ac:picMkLst>
            <pc:docMk/>
            <pc:sldMk cId="920365120" sldId="257"/>
            <ac:picMk id="51" creationId="{AA7BF347-4420-46E7-9FCA-63F3CE341994}"/>
          </ac:picMkLst>
        </pc:picChg>
        <pc:picChg chg="add del mod">
          <ac:chgData name="Ken Merrihew" userId="bcb7a1e886d99f07" providerId="LiveId" clId="{3553D23E-2654-449A-869E-42F17C3E3ACC}" dt="2017-09-29T22:08:56.756" v="54" actId="478"/>
          <ac:picMkLst>
            <pc:docMk/>
            <pc:sldMk cId="920365120" sldId="257"/>
            <ac:picMk id="53" creationId="{3A0F15E5-4FF0-47D9-BF68-C8D715D47228}"/>
          </ac:picMkLst>
        </pc:picChg>
      </pc:sldChg>
      <pc:sldChg chg="ord">
        <pc:chgData name="Ken Merrihew" userId="bcb7a1e886d99f07" providerId="LiveId" clId="{3553D23E-2654-449A-869E-42F17C3E3ACC}" dt="2017-09-29T22:25:38.921" v="171"/>
        <pc:sldMkLst>
          <pc:docMk/>
          <pc:sldMk cId="173102887" sldId="258"/>
        </pc:sldMkLst>
      </pc:sldChg>
      <pc:sldChg chg="ord">
        <pc:chgData name="Ken Merrihew" userId="bcb7a1e886d99f07" providerId="LiveId" clId="{3553D23E-2654-449A-869E-42F17C3E3ACC}" dt="2017-09-30T16:15:38.417" v="198"/>
        <pc:sldMkLst>
          <pc:docMk/>
          <pc:sldMk cId="2593263697" sldId="259"/>
        </pc:sldMkLst>
      </pc:sldChg>
      <pc:sldChg chg="addSp delSp modSp modAnim">
        <pc:chgData name="Ken Merrihew" userId="bcb7a1e886d99f07" providerId="LiveId" clId="{3553D23E-2654-449A-869E-42F17C3E3ACC}" dt="2017-09-30T17:00:54.309" v="372"/>
        <pc:sldMkLst>
          <pc:docMk/>
          <pc:sldMk cId="4063403204" sldId="261"/>
        </pc:sldMkLst>
        <pc:spChg chg="add del mod">
          <ac:chgData name="Ken Merrihew" userId="bcb7a1e886d99f07" providerId="LiveId" clId="{3553D23E-2654-449A-869E-42F17C3E3ACC}" dt="2017-09-30T16:58:52.188" v="357" actId="478"/>
          <ac:spMkLst>
            <pc:docMk/>
            <pc:sldMk cId="4063403204" sldId="261"/>
            <ac:spMk id="40" creationId="{14962EC2-2584-4EDC-B60D-875900DB7D8A}"/>
          </ac:spMkLst>
        </pc:spChg>
        <pc:spChg chg="add del mod">
          <ac:chgData name="Ken Merrihew" userId="bcb7a1e886d99f07" providerId="LiveId" clId="{3553D23E-2654-449A-869E-42F17C3E3ACC}" dt="2017-09-30T16:58:57.037" v="358" actId="478"/>
          <ac:spMkLst>
            <pc:docMk/>
            <pc:sldMk cId="4063403204" sldId="261"/>
            <ac:spMk id="43" creationId="{25637A4E-C30D-4944-B923-972E28E5BD10}"/>
          </ac:spMkLst>
        </pc:spChg>
        <pc:spChg chg="add del mod">
          <ac:chgData name="Ken Merrihew" userId="bcb7a1e886d99f07" providerId="LiveId" clId="{3553D23E-2654-449A-869E-42F17C3E3ACC}" dt="2017-09-30T16:58:46.873" v="356" actId="478"/>
          <ac:spMkLst>
            <pc:docMk/>
            <pc:sldMk cId="4063403204" sldId="261"/>
            <ac:spMk id="46" creationId="{6595066C-89E2-4CDA-B057-6ABFAE674F38}"/>
          </ac:spMkLst>
        </pc:spChg>
        <pc:picChg chg="add del mod">
          <ac:chgData name="Ken Merrihew" userId="bcb7a1e886d99f07" providerId="LiveId" clId="{3553D23E-2654-449A-869E-42F17C3E3ACC}" dt="2017-09-30T16:59:35.282" v="363" actId="478"/>
          <ac:picMkLst>
            <pc:docMk/>
            <pc:sldMk cId="4063403204" sldId="261"/>
            <ac:picMk id="39" creationId="{CFE674FD-C9A4-4118-B19C-8CD91FDD4065}"/>
          </ac:picMkLst>
        </pc:picChg>
        <pc:picChg chg="add del mod">
          <ac:chgData name="Ken Merrihew" userId="bcb7a1e886d99f07" providerId="LiveId" clId="{3553D23E-2654-449A-869E-42F17C3E3ACC}" dt="2017-09-30T16:59:32.999" v="362" actId="478"/>
          <ac:picMkLst>
            <pc:docMk/>
            <pc:sldMk cId="4063403204" sldId="261"/>
            <ac:picMk id="42" creationId="{D63573D4-70EA-45B8-B297-BCE47C4526E0}"/>
          </ac:picMkLst>
        </pc:picChg>
        <pc:picChg chg="add mod">
          <ac:chgData name="Ken Merrihew" userId="bcb7a1e886d99f07" providerId="LiveId" clId="{3553D23E-2654-449A-869E-42F17C3E3ACC}" dt="2017-09-30T17:00:45.473" v="370" actId="1076"/>
          <ac:picMkLst>
            <pc:docMk/>
            <pc:sldMk cId="4063403204" sldId="261"/>
            <ac:picMk id="45" creationId="{983E0DAD-7C7E-479F-BD8C-525E02D52FF1}"/>
          </ac:picMkLst>
        </pc:picChg>
      </pc:sldChg>
      <pc:sldChg chg="ord">
        <pc:chgData name="Ken Merrihew" userId="bcb7a1e886d99f07" providerId="LiveId" clId="{3553D23E-2654-449A-869E-42F17C3E3ACC}" dt="2017-09-30T16:15:34.558" v="197"/>
        <pc:sldMkLst>
          <pc:docMk/>
          <pc:sldMk cId="3843616858" sldId="262"/>
        </pc:sldMkLst>
      </pc:sldChg>
      <pc:sldChg chg="modSp">
        <pc:chgData name="Ken Merrihew" userId="bcb7a1e886d99f07" providerId="LiveId" clId="{3553D23E-2654-449A-869E-42F17C3E3ACC}" dt="2017-09-30T17:02:21.886" v="377" actId="20577"/>
        <pc:sldMkLst>
          <pc:docMk/>
          <pc:sldMk cId="1322117340" sldId="267"/>
        </pc:sldMkLst>
        <pc:spChg chg="mod">
          <ac:chgData name="Ken Merrihew" userId="bcb7a1e886d99f07" providerId="LiveId" clId="{3553D23E-2654-449A-869E-42F17C3E3ACC}" dt="2017-09-30T17:02:21.886" v="377" actId="20577"/>
          <ac:spMkLst>
            <pc:docMk/>
            <pc:sldMk cId="1322117340" sldId="267"/>
            <ac:spMk id="23" creationId="{10BD2FA6-DCF6-4911-B9E0-43B02286F682}"/>
          </ac:spMkLst>
        </pc:spChg>
      </pc:sldChg>
      <pc:sldChg chg="modAnim">
        <pc:chgData name="Ken Merrihew" userId="bcb7a1e886d99f07" providerId="LiveId" clId="{3553D23E-2654-449A-869E-42F17C3E3ACC}" dt="2017-09-30T17:03:39.778" v="378"/>
        <pc:sldMkLst>
          <pc:docMk/>
          <pc:sldMk cId="689453410" sldId="270"/>
        </pc:sldMkLst>
      </pc:sldChg>
      <pc:sldChg chg="addSp modSp modAnim">
        <pc:chgData name="Ken Merrihew" userId="bcb7a1e886d99f07" providerId="LiveId" clId="{3553D23E-2654-449A-869E-42F17C3E3ACC}" dt="2017-09-30T16:42:37.703" v="349" actId="255"/>
        <pc:sldMkLst>
          <pc:docMk/>
          <pc:sldMk cId="2921051211" sldId="273"/>
        </pc:sldMkLst>
        <pc:spChg chg="add mod">
          <ac:chgData name="Ken Merrihew" userId="bcb7a1e886d99f07" providerId="LiveId" clId="{3553D23E-2654-449A-869E-42F17C3E3ACC}" dt="2017-09-30T16:42:37.703" v="349" actId="255"/>
          <ac:spMkLst>
            <pc:docMk/>
            <pc:sldMk cId="2921051211" sldId="273"/>
            <ac:spMk id="25" creationId="{8C0A312D-71D2-4C9F-B4B4-960F35DF40AF}"/>
          </ac:spMkLst>
        </pc:spChg>
      </pc:sldChg>
      <pc:sldChg chg="modSp add ord">
        <pc:chgData name="Ken Merrihew" userId="bcb7a1e886d99f07" providerId="LiveId" clId="{3553D23E-2654-449A-869E-42F17C3E3ACC}" dt="2017-09-30T17:01:57.344" v="374" actId="20577"/>
        <pc:sldMkLst>
          <pc:docMk/>
          <pc:sldMk cId="1778528773" sldId="275"/>
        </pc:sldMkLst>
        <pc:spChg chg="mod">
          <ac:chgData name="Ken Merrihew" userId="bcb7a1e886d99f07" providerId="LiveId" clId="{3553D23E-2654-449A-869E-42F17C3E3ACC}" dt="2017-09-30T17:01:57.344" v="374" actId="20577"/>
          <ac:spMkLst>
            <pc:docMk/>
            <pc:sldMk cId="1778528773" sldId="275"/>
            <ac:spMk id="2" creationId="{00000000-0000-0000-0000-000000000000}"/>
          </ac:spMkLst>
        </pc:spChg>
      </pc:sldChg>
      <pc:sldChg chg="add ord">
        <pc:chgData name="Ken Merrihew" userId="bcb7a1e886d99f07" providerId="LiveId" clId="{3553D23E-2654-449A-869E-42F17C3E3ACC}" dt="2017-09-30T16:15:59.529" v="201"/>
        <pc:sldMkLst>
          <pc:docMk/>
          <pc:sldMk cId="881718641" sldId="276"/>
        </pc:sldMkLst>
      </pc:sldChg>
      <pc:sldChg chg="add del">
        <pc:chgData name="Ken Merrihew" userId="bcb7a1e886d99f07" providerId="LiveId" clId="{3553D23E-2654-449A-869E-42F17C3E3ACC}" dt="2017-09-30T16:55:53.705" v="350" actId="2696"/>
        <pc:sldMkLst>
          <pc:docMk/>
          <pc:sldMk cId="2513335358" sldId="277"/>
        </pc:sldMkLst>
      </pc:sldChg>
      <pc:sldChg chg="add">
        <pc:chgData name="Ken Merrihew" userId="bcb7a1e886d99f07" providerId="LiveId" clId="{3553D23E-2654-449A-869E-42F17C3E3ACC}" dt="2017-09-30T16:03:45.896" v="172"/>
        <pc:sldMkLst>
          <pc:docMk/>
          <pc:sldMk cId="1464312355" sldId="278"/>
        </pc:sldMkLst>
      </pc:sldChg>
      <pc:sldChg chg="add">
        <pc:chgData name="Ken Merrihew" userId="bcb7a1e886d99f07" providerId="LiveId" clId="{3553D23E-2654-449A-869E-42F17C3E3ACC}" dt="2017-09-30T16:15:57.809" v="200"/>
        <pc:sldMkLst>
          <pc:docMk/>
          <pc:sldMk cId="3938757082" sldId="279"/>
        </pc:sldMkLst>
      </pc:sldChg>
      <pc:sldChg chg="addSp delSp modSp add delAnim modAnim">
        <pc:chgData name="Ken Merrihew" userId="bcb7a1e886d99f07" providerId="LiveId" clId="{3553D23E-2654-449A-869E-42F17C3E3ACC}" dt="2017-09-30T16:41:28.060" v="291"/>
        <pc:sldMkLst>
          <pc:docMk/>
          <pc:sldMk cId="519304855" sldId="280"/>
        </pc:sldMkLst>
        <pc:spChg chg="del">
          <ac:chgData name="Ken Merrihew" userId="bcb7a1e886d99f07" providerId="LiveId" clId="{3553D23E-2654-449A-869E-42F17C3E3ACC}" dt="2017-09-30T16:36:23.937" v="203" actId="478"/>
          <ac:spMkLst>
            <pc:docMk/>
            <pc:sldMk cId="519304855" sldId="280"/>
            <ac:spMk id="2" creationId="{00000000-0000-0000-0000-000000000000}"/>
          </ac:spMkLst>
        </pc:spChg>
        <pc:spChg chg="del">
          <ac:chgData name="Ken Merrihew" userId="bcb7a1e886d99f07" providerId="LiveId" clId="{3553D23E-2654-449A-869E-42F17C3E3ACC}" dt="2017-09-30T16:36:23.937" v="203" actId="478"/>
          <ac:spMkLst>
            <pc:docMk/>
            <pc:sldMk cId="519304855" sldId="280"/>
            <ac:spMk id="24" creationId="{00000000-0000-0000-0000-000000000000}"/>
          </ac:spMkLst>
        </pc:spChg>
        <pc:spChg chg="mod">
          <ac:chgData name="Ken Merrihew" userId="bcb7a1e886d99f07" providerId="LiveId" clId="{3553D23E-2654-449A-869E-42F17C3E3ACC}" dt="2017-09-30T16:40:28.703" v="290" actId="113"/>
          <ac:spMkLst>
            <pc:docMk/>
            <pc:sldMk cId="519304855" sldId="280"/>
            <ac:spMk id="27" creationId="{521A601D-26D0-4985-BB7B-2890CB6A7C20}"/>
          </ac:spMkLst>
        </pc:spChg>
        <pc:spChg chg="mod">
          <ac:chgData name="Ken Merrihew" userId="bcb7a1e886d99f07" providerId="LiveId" clId="{3553D23E-2654-449A-869E-42F17C3E3ACC}" dt="2017-09-30T16:40:28.703" v="290" actId="113"/>
          <ac:spMkLst>
            <pc:docMk/>
            <pc:sldMk cId="519304855" sldId="280"/>
            <ac:spMk id="28" creationId="{624572B3-B965-42EB-8CD6-FA107FF05098}"/>
          </ac:spMkLst>
        </pc:spChg>
        <pc:spChg chg="add mod">
          <ac:chgData name="Ken Merrihew" userId="bcb7a1e886d99f07" providerId="LiveId" clId="{3553D23E-2654-449A-869E-42F17C3E3ACC}" dt="2017-09-30T16:40:28.703" v="290" actId="113"/>
          <ac:spMkLst>
            <pc:docMk/>
            <pc:sldMk cId="519304855" sldId="280"/>
            <ac:spMk id="29" creationId="{A0F4F08C-5615-4211-B059-448D125AFA98}"/>
          </ac:spMkLst>
        </pc:spChg>
        <pc:spChg chg="add mod">
          <ac:chgData name="Ken Merrihew" userId="bcb7a1e886d99f07" providerId="LiveId" clId="{3553D23E-2654-449A-869E-42F17C3E3ACC}" dt="2017-09-30T16:40:28.703" v="290" actId="113"/>
          <ac:spMkLst>
            <pc:docMk/>
            <pc:sldMk cId="519304855" sldId="280"/>
            <ac:spMk id="30" creationId="{444A1646-E354-4C51-9600-E23B64E8F233}"/>
          </ac:spMkLst>
        </pc:spChg>
        <pc:spChg chg="add mod">
          <ac:chgData name="Ken Merrihew" userId="bcb7a1e886d99f07" providerId="LiveId" clId="{3553D23E-2654-449A-869E-42F17C3E3ACC}" dt="2017-09-30T16:40:28.703" v="290" actId="113"/>
          <ac:spMkLst>
            <pc:docMk/>
            <pc:sldMk cId="519304855" sldId="280"/>
            <ac:spMk id="31" creationId="{375017C8-F885-4E82-A0C1-62E11A29BFA0}"/>
          </ac:spMkLst>
        </pc:spChg>
        <pc:spChg chg="add mod">
          <ac:chgData name="Ken Merrihew" userId="bcb7a1e886d99f07" providerId="LiveId" clId="{3553D23E-2654-449A-869E-42F17C3E3ACC}" dt="2017-09-30T16:40:28.703" v="290" actId="113"/>
          <ac:spMkLst>
            <pc:docMk/>
            <pc:sldMk cId="519304855" sldId="280"/>
            <ac:spMk id="32" creationId="{EA99CEA9-69E5-4E5F-8125-C27DCFD293DB}"/>
          </ac:spMkLst>
        </pc:spChg>
        <pc:spChg chg="add mod">
          <ac:chgData name="Ken Merrihew" userId="bcb7a1e886d99f07" providerId="LiveId" clId="{3553D23E-2654-449A-869E-42F17C3E3ACC}" dt="2017-09-30T16:40:28.703" v="290" actId="113"/>
          <ac:spMkLst>
            <pc:docMk/>
            <pc:sldMk cId="519304855" sldId="280"/>
            <ac:spMk id="33" creationId="{94F32706-A52D-4A27-B4E2-678B47024EA8}"/>
          </ac:spMkLst>
        </pc:spChg>
        <pc:spChg chg="add mod">
          <ac:chgData name="Ken Merrihew" userId="bcb7a1e886d99f07" providerId="LiveId" clId="{3553D23E-2654-449A-869E-42F17C3E3ACC}" dt="2017-09-30T16:40:28.703" v="290" actId="113"/>
          <ac:spMkLst>
            <pc:docMk/>
            <pc:sldMk cId="519304855" sldId="280"/>
            <ac:spMk id="34" creationId="{0AFC968F-E4B8-4A8A-AE6C-B6E28CE3656E}"/>
          </ac:spMkLst>
        </pc:spChg>
        <pc:spChg chg="add mod">
          <ac:chgData name="Ken Merrihew" userId="bcb7a1e886d99f07" providerId="LiveId" clId="{3553D23E-2654-449A-869E-42F17C3E3ACC}" dt="2017-09-30T16:40:28.703" v="290" actId="113"/>
          <ac:spMkLst>
            <pc:docMk/>
            <pc:sldMk cId="519304855" sldId="280"/>
            <ac:spMk id="35" creationId="{06B3BEC6-B1B9-4F6C-A7CD-5E71FA22E3F2}"/>
          </ac:spMkLst>
        </pc:spChg>
        <pc:spChg chg="add mod">
          <ac:chgData name="Ken Merrihew" userId="bcb7a1e886d99f07" providerId="LiveId" clId="{3553D23E-2654-449A-869E-42F17C3E3ACC}" dt="2017-09-30T16:40:28.703" v="290" actId="113"/>
          <ac:spMkLst>
            <pc:docMk/>
            <pc:sldMk cId="519304855" sldId="280"/>
            <ac:spMk id="36" creationId="{7256073E-9251-43D3-9ACA-6B624235678D}"/>
          </ac:spMkLst>
        </pc:spChg>
        <pc:spChg chg="add mod">
          <ac:chgData name="Ken Merrihew" userId="bcb7a1e886d99f07" providerId="LiveId" clId="{3553D23E-2654-449A-869E-42F17C3E3ACC}" dt="2017-09-30T16:40:28.703" v="290" actId="113"/>
          <ac:spMkLst>
            <pc:docMk/>
            <pc:sldMk cId="519304855" sldId="280"/>
            <ac:spMk id="37" creationId="{21AD86A4-B9D7-438C-B093-7E4861950582}"/>
          </ac:spMkLst>
        </pc:spChg>
        <pc:spChg chg="add mod">
          <ac:chgData name="Ken Merrihew" userId="bcb7a1e886d99f07" providerId="LiveId" clId="{3553D23E-2654-449A-869E-42F17C3E3ACC}" dt="2017-09-30T16:40:28.703" v="290" actId="113"/>
          <ac:spMkLst>
            <pc:docMk/>
            <pc:sldMk cId="519304855" sldId="280"/>
            <ac:spMk id="38" creationId="{4F48C4CA-83DA-4F9E-B9CD-249D111AD778}"/>
          </ac:spMkLst>
        </pc:spChg>
        <pc:spChg chg="add mod">
          <ac:chgData name="Ken Merrihew" userId="bcb7a1e886d99f07" providerId="LiveId" clId="{3553D23E-2654-449A-869E-42F17C3E3ACC}" dt="2017-09-30T16:40:28.703" v="290" actId="113"/>
          <ac:spMkLst>
            <pc:docMk/>
            <pc:sldMk cId="519304855" sldId="280"/>
            <ac:spMk id="39" creationId="{B808E216-214E-4BB7-86A2-9CA97E44AA01}"/>
          </ac:spMkLst>
        </pc:spChg>
        <pc:spChg chg="add mod">
          <ac:chgData name="Ken Merrihew" userId="bcb7a1e886d99f07" providerId="LiveId" clId="{3553D23E-2654-449A-869E-42F17C3E3ACC}" dt="2017-09-30T16:40:28.703" v="290" actId="113"/>
          <ac:spMkLst>
            <pc:docMk/>
            <pc:sldMk cId="519304855" sldId="280"/>
            <ac:spMk id="40" creationId="{541D981A-4158-40D7-9684-71DB860CABF1}"/>
          </ac:spMkLst>
        </pc:spChg>
        <pc:spChg chg="add mod">
          <ac:chgData name="Ken Merrihew" userId="bcb7a1e886d99f07" providerId="LiveId" clId="{3553D23E-2654-449A-869E-42F17C3E3ACC}" dt="2017-09-30T16:40:28.703" v="290" actId="113"/>
          <ac:spMkLst>
            <pc:docMk/>
            <pc:sldMk cId="519304855" sldId="280"/>
            <ac:spMk id="41" creationId="{E090C8CB-298E-4F1D-A1E1-786608595AD7}"/>
          </ac:spMkLst>
        </pc:spChg>
        <pc:spChg chg="add mod">
          <ac:chgData name="Ken Merrihew" userId="bcb7a1e886d99f07" providerId="LiveId" clId="{3553D23E-2654-449A-869E-42F17C3E3ACC}" dt="2017-09-30T16:40:28.703" v="290" actId="113"/>
          <ac:spMkLst>
            <pc:docMk/>
            <pc:sldMk cId="519304855" sldId="280"/>
            <ac:spMk id="42" creationId="{2119951B-2A6F-469A-9866-B92B072DD6C0}"/>
          </ac:spMkLst>
        </pc:spChg>
        <pc:spChg chg="add mod">
          <ac:chgData name="Ken Merrihew" userId="bcb7a1e886d99f07" providerId="LiveId" clId="{3553D23E-2654-449A-869E-42F17C3E3ACC}" dt="2017-09-30T16:40:28.703" v="290" actId="113"/>
          <ac:spMkLst>
            <pc:docMk/>
            <pc:sldMk cId="519304855" sldId="280"/>
            <ac:spMk id="43" creationId="{9CFCEB9B-2252-48CD-A429-C6004E08F8C8}"/>
          </ac:spMkLst>
        </pc:spChg>
        <pc:spChg chg="add mod">
          <ac:chgData name="Ken Merrihew" userId="bcb7a1e886d99f07" providerId="LiveId" clId="{3553D23E-2654-449A-869E-42F17C3E3ACC}" dt="2017-09-30T16:40:28.703" v="290" actId="113"/>
          <ac:spMkLst>
            <pc:docMk/>
            <pc:sldMk cId="519304855" sldId="280"/>
            <ac:spMk id="44" creationId="{F6DF8B7F-32BA-407D-B071-5E9E5C555C0C}"/>
          </ac:spMkLst>
        </pc:spChg>
        <pc:spChg chg="add mod">
          <ac:chgData name="Ken Merrihew" userId="bcb7a1e886d99f07" providerId="LiveId" clId="{3553D23E-2654-449A-869E-42F17C3E3ACC}" dt="2017-09-30T16:40:28.703" v="290" actId="113"/>
          <ac:spMkLst>
            <pc:docMk/>
            <pc:sldMk cId="519304855" sldId="280"/>
            <ac:spMk id="45" creationId="{9901539C-AA3E-4E4E-A310-3AC9B6E66F90}"/>
          </ac:spMkLst>
        </pc:spChg>
        <pc:spChg chg="add mod">
          <ac:chgData name="Ken Merrihew" userId="bcb7a1e886d99f07" providerId="LiveId" clId="{3553D23E-2654-449A-869E-42F17C3E3ACC}" dt="2017-09-30T16:40:28.703" v="290" actId="113"/>
          <ac:spMkLst>
            <pc:docMk/>
            <pc:sldMk cId="519304855" sldId="280"/>
            <ac:spMk id="46" creationId="{91EA7CE0-0BB9-45DD-A320-B6598D04CE10}"/>
          </ac:spMkLst>
        </pc:spChg>
        <pc:spChg chg="add mod">
          <ac:chgData name="Ken Merrihew" userId="bcb7a1e886d99f07" providerId="LiveId" clId="{3553D23E-2654-449A-869E-42F17C3E3ACC}" dt="2017-09-30T16:41:28.060" v="291"/>
          <ac:spMkLst>
            <pc:docMk/>
            <pc:sldMk cId="519304855" sldId="280"/>
            <ac:spMk id="47" creationId="{4EF8069D-9C65-4979-B90E-E6544F7ACBD2}"/>
          </ac:spMkLst>
        </pc:spChg>
        <pc:grpChg chg="add mod">
          <ac:chgData name="Ken Merrihew" userId="bcb7a1e886d99f07" providerId="LiveId" clId="{3553D23E-2654-449A-869E-42F17C3E3ACC}" dt="2017-09-30T16:38:54.342" v="287"/>
          <ac:grpSpMkLst>
            <pc:docMk/>
            <pc:sldMk cId="519304855" sldId="280"/>
            <ac:grpSpMk id="25" creationId="{24070921-D0FD-4EEE-912D-96CC5E76DB91}"/>
          </ac:grpSpMkLst>
        </pc:grpChg>
        <pc:picChg chg="add mod">
          <ac:chgData name="Ken Merrihew" userId="bcb7a1e886d99f07" providerId="LiveId" clId="{3553D23E-2654-449A-869E-42F17C3E3ACC}" dt="2017-09-30T16:38:27.929" v="253" actId="14861"/>
          <ac:picMkLst>
            <pc:docMk/>
            <pc:sldMk cId="519304855" sldId="280"/>
            <ac:picMk id="23" creationId="{4B3F4C74-DB84-4275-8098-DF33EB593BE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52784D-F0C2-47E1-89BC-EEFB4DF5B95A}"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27420527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52784D-F0C2-47E1-89BC-EEFB4DF5B95A}"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34448954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52784D-F0C2-47E1-89BC-EEFB4DF5B95A}"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14183007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52784D-F0C2-47E1-89BC-EEFB4DF5B95A}"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18679335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52784D-F0C2-47E1-89BC-EEFB4DF5B95A}"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32621285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52784D-F0C2-47E1-89BC-EEFB4DF5B95A}"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40407831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52784D-F0C2-47E1-89BC-EEFB4DF5B95A}" type="datetimeFigureOut">
              <a:rPr lang="en-US" smtClean="0"/>
              <a:t>9/28/2017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4285684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52784D-F0C2-47E1-89BC-EEFB4DF5B95A}" type="datetimeFigureOut">
              <a:rPr lang="en-US" smtClean="0"/>
              <a:t>9/28/2017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40001524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2784D-F0C2-47E1-89BC-EEFB4DF5B95A}" type="datetimeFigureOut">
              <a:rPr lang="en-US" smtClean="0"/>
              <a:t>9/28/2017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3620655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52784D-F0C2-47E1-89BC-EEFB4DF5B95A}"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19660451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52784D-F0C2-47E1-89BC-EEFB4DF5B95A}"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21375558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2784D-F0C2-47E1-89BC-EEFB4DF5B95A}" type="datetimeFigureOut">
              <a:rPr lang="en-US" smtClean="0"/>
              <a:t>9/28/2017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028744-ADE1-4348-A97D-AF235C2FE208}" type="slidenum">
              <a:rPr lang="en-US" smtClean="0"/>
              <a:t>‹#›</a:t>
            </a:fld>
            <a:endParaRPr lang="en-US"/>
          </a:p>
        </p:txBody>
      </p:sp>
    </p:spTree>
    <p:extLst>
      <p:ext uri="{BB962C8B-B14F-4D97-AF65-F5344CB8AC3E}">
        <p14:creationId xmlns:p14="http://schemas.microsoft.com/office/powerpoint/2010/main" val="993078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2.png"/><Relationship Id="rId7" Type="http://schemas.openxmlformats.org/officeDocument/2006/relationships/hyperlink" Target="http://kcskindergarten2011-12.wikispaces.com/pirates!"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amp;ehk=9d"/><Relationship Id="rId5" Type="http://schemas.openxmlformats.org/officeDocument/2006/relationships/hyperlink" Target="http://colbycriminaljustice.wikidot.com/criminal-investigations-2013" TargetMode="External"/><Relationship Id="rId4" Type="http://schemas.openxmlformats.org/officeDocument/2006/relationships/image" Target="../media/image4.jpg&amp;ehk=RXo0IyDqEHrwu2x"/><Relationship Id="rId9" Type="http://schemas.openxmlformats.org/officeDocument/2006/relationships/image" Target="../media/image6.jpg&amp;ehk=yFgGWesUON8W2aee8lXZhg&amp;r=0&amp;pid=OfficeInsert"/></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linkz57.deviantart.com/art/Ichthus-Star-Blue-51710118" TargetMode="External"/><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amp;ehk=ktJdlKgNFOX6BfPDdYrhFQ&amp;r=0&amp;pid=OfficeInsert"/><Relationship Id="rId4" Type="http://schemas.openxmlformats.org/officeDocument/2006/relationships/image" Target="../media/image7.png&amp;ehk=bOGHFVucRL655"/></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709331" y="2241339"/>
            <a:ext cx="857956" cy="1446550"/>
          </a:xfrm>
          <a:prstGeom prst="rect">
            <a:avLst/>
          </a:prstGeom>
          <a:noFill/>
        </p:spPr>
        <p:txBody>
          <a:bodyPr wrap="square" rtlCol="0">
            <a:spAutoFit/>
          </a:bodyPr>
          <a:lstStyle/>
          <a:p>
            <a:r>
              <a:rPr lang="en-US" sz="8800" dirty="0">
                <a:latin typeface="vtks distress" panose="02000000000000000000" pitchFamily="2" charset="0"/>
              </a:rPr>
              <a:t>C</a:t>
            </a:r>
          </a:p>
        </p:txBody>
      </p:sp>
      <p:sp>
        <p:nvSpPr>
          <p:cNvPr id="5" name="TextBox 4"/>
          <p:cNvSpPr txBox="1"/>
          <p:nvPr/>
        </p:nvSpPr>
        <p:spPr>
          <a:xfrm>
            <a:off x="3222979" y="2326005"/>
            <a:ext cx="857956" cy="1446550"/>
          </a:xfrm>
          <a:prstGeom prst="rect">
            <a:avLst/>
          </a:prstGeom>
          <a:noFill/>
        </p:spPr>
        <p:txBody>
          <a:bodyPr wrap="square" rtlCol="0">
            <a:spAutoFit/>
          </a:bodyPr>
          <a:lstStyle/>
          <a:p>
            <a:r>
              <a:rPr lang="en-US" sz="8800" dirty="0">
                <a:latin typeface="vtks distress" panose="02000000000000000000" pitchFamily="2" charset="0"/>
              </a:rPr>
              <a:t>O</a:t>
            </a:r>
          </a:p>
        </p:txBody>
      </p:sp>
      <p:sp>
        <p:nvSpPr>
          <p:cNvPr id="6" name="TextBox 5"/>
          <p:cNvSpPr txBox="1"/>
          <p:nvPr/>
        </p:nvSpPr>
        <p:spPr>
          <a:xfrm>
            <a:off x="3793072" y="2354226"/>
            <a:ext cx="857956" cy="1446550"/>
          </a:xfrm>
          <a:prstGeom prst="rect">
            <a:avLst/>
          </a:prstGeom>
          <a:noFill/>
        </p:spPr>
        <p:txBody>
          <a:bodyPr wrap="square" rtlCol="0">
            <a:spAutoFit/>
          </a:bodyPr>
          <a:lstStyle/>
          <a:p>
            <a:r>
              <a:rPr lang="en-US" sz="8800" dirty="0">
                <a:latin typeface="vtks distress" panose="02000000000000000000" pitchFamily="2" charset="0"/>
              </a:rPr>
              <a:t>R</a:t>
            </a:r>
          </a:p>
        </p:txBody>
      </p:sp>
      <p:sp>
        <p:nvSpPr>
          <p:cNvPr id="7" name="TextBox 6"/>
          <p:cNvSpPr txBox="1"/>
          <p:nvPr/>
        </p:nvSpPr>
        <p:spPr>
          <a:xfrm>
            <a:off x="4413452" y="2382447"/>
            <a:ext cx="779960" cy="1446550"/>
          </a:xfrm>
          <a:prstGeom prst="rect">
            <a:avLst/>
          </a:prstGeom>
          <a:noFill/>
        </p:spPr>
        <p:txBody>
          <a:bodyPr wrap="square" rtlCol="0">
            <a:spAutoFit/>
          </a:bodyPr>
          <a:lstStyle/>
          <a:p>
            <a:r>
              <a:rPr lang="en-US" sz="8800" dirty="0">
                <a:latin typeface="vtks distress" panose="02000000000000000000" pitchFamily="2" charset="0"/>
              </a:rPr>
              <a:t>I</a:t>
            </a:r>
          </a:p>
        </p:txBody>
      </p:sp>
      <p:sp>
        <p:nvSpPr>
          <p:cNvPr id="8" name="TextBox 7"/>
          <p:cNvSpPr txBox="1"/>
          <p:nvPr/>
        </p:nvSpPr>
        <p:spPr>
          <a:xfrm>
            <a:off x="4656164" y="2354223"/>
            <a:ext cx="779960" cy="1446550"/>
          </a:xfrm>
          <a:prstGeom prst="rect">
            <a:avLst/>
          </a:prstGeom>
          <a:noFill/>
        </p:spPr>
        <p:txBody>
          <a:bodyPr wrap="square" rtlCol="0">
            <a:spAutoFit/>
          </a:bodyPr>
          <a:lstStyle/>
          <a:p>
            <a:r>
              <a:rPr lang="en-US" sz="8800" dirty="0">
                <a:latin typeface="vtks distress" panose="02000000000000000000" pitchFamily="2" charset="0"/>
              </a:rPr>
              <a:t>N</a:t>
            </a:r>
          </a:p>
        </p:txBody>
      </p:sp>
      <p:sp>
        <p:nvSpPr>
          <p:cNvPr id="9" name="TextBox 8"/>
          <p:cNvSpPr txBox="1"/>
          <p:nvPr/>
        </p:nvSpPr>
        <p:spPr>
          <a:xfrm>
            <a:off x="5305280" y="2382444"/>
            <a:ext cx="779960" cy="1446550"/>
          </a:xfrm>
          <a:prstGeom prst="rect">
            <a:avLst/>
          </a:prstGeom>
          <a:noFill/>
        </p:spPr>
        <p:txBody>
          <a:bodyPr wrap="square" rtlCol="0">
            <a:spAutoFit/>
          </a:bodyPr>
          <a:lstStyle/>
          <a:p>
            <a:r>
              <a:rPr lang="en-US" sz="8800" dirty="0">
                <a:latin typeface="vtks distress" panose="02000000000000000000" pitchFamily="2" charset="0"/>
              </a:rPr>
              <a:t>T</a:t>
            </a:r>
          </a:p>
        </p:txBody>
      </p:sp>
      <p:sp>
        <p:nvSpPr>
          <p:cNvPr id="10" name="TextBox 9"/>
          <p:cNvSpPr txBox="1"/>
          <p:nvPr/>
        </p:nvSpPr>
        <p:spPr>
          <a:xfrm>
            <a:off x="5796350" y="2388087"/>
            <a:ext cx="779960" cy="1446550"/>
          </a:xfrm>
          <a:prstGeom prst="rect">
            <a:avLst/>
          </a:prstGeom>
          <a:noFill/>
        </p:spPr>
        <p:txBody>
          <a:bodyPr wrap="square" rtlCol="0">
            <a:spAutoFit/>
          </a:bodyPr>
          <a:lstStyle/>
          <a:p>
            <a:r>
              <a:rPr lang="en-US" sz="8800" dirty="0">
                <a:latin typeface="vtks distress" panose="02000000000000000000" pitchFamily="2" charset="0"/>
              </a:rPr>
              <a:t>H</a:t>
            </a:r>
          </a:p>
        </p:txBody>
      </p:sp>
      <p:sp>
        <p:nvSpPr>
          <p:cNvPr id="11" name="TextBox 10"/>
          <p:cNvSpPr txBox="1"/>
          <p:nvPr/>
        </p:nvSpPr>
        <p:spPr>
          <a:xfrm>
            <a:off x="6417236" y="2388090"/>
            <a:ext cx="779960" cy="1446550"/>
          </a:xfrm>
          <a:prstGeom prst="rect">
            <a:avLst/>
          </a:prstGeom>
          <a:noFill/>
        </p:spPr>
        <p:txBody>
          <a:bodyPr wrap="square" rtlCol="0">
            <a:spAutoFit/>
          </a:bodyPr>
          <a:lstStyle/>
          <a:p>
            <a:r>
              <a:rPr lang="en-US" sz="8800" dirty="0">
                <a:latin typeface="vtks distress" panose="02000000000000000000" pitchFamily="2" charset="0"/>
              </a:rPr>
              <a:t>I</a:t>
            </a:r>
          </a:p>
        </p:txBody>
      </p:sp>
      <p:sp>
        <p:nvSpPr>
          <p:cNvPr id="12" name="TextBox 11"/>
          <p:cNvSpPr txBox="1"/>
          <p:nvPr/>
        </p:nvSpPr>
        <p:spPr>
          <a:xfrm>
            <a:off x="6693820" y="2337288"/>
            <a:ext cx="779960" cy="1446550"/>
          </a:xfrm>
          <a:prstGeom prst="rect">
            <a:avLst/>
          </a:prstGeom>
          <a:noFill/>
        </p:spPr>
        <p:txBody>
          <a:bodyPr wrap="square" rtlCol="0">
            <a:spAutoFit/>
          </a:bodyPr>
          <a:lstStyle/>
          <a:p>
            <a:r>
              <a:rPr lang="en-US" sz="8800" dirty="0">
                <a:latin typeface="vtks distress" panose="02000000000000000000" pitchFamily="2" charset="0"/>
              </a:rPr>
              <a:t>A</a:t>
            </a:r>
          </a:p>
        </p:txBody>
      </p:sp>
      <p:sp>
        <p:nvSpPr>
          <p:cNvPr id="13" name="TextBox 12"/>
          <p:cNvSpPr txBox="1"/>
          <p:nvPr/>
        </p:nvSpPr>
        <p:spPr>
          <a:xfrm>
            <a:off x="7884808" y="2388087"/>
            <a:ext cx="779960" cy="1446550"/>
          </a:xfrm>
          <a:prstGeom prst="rect">
            <a:avLst/>
          </a:prstGeom>
          <a:noFill/>
        </p:spPr>
        <p:txBody>
          <a:bodyPr wrap="square" rtlCol="0">
            <a:spAutoFit/>
          </a:bodyPr>
          <a:lstStyle/>
          <a:p>
            <a:r>
              <a:rPr lang="en-US" sz="8800" dirty="0">
                <a:latin typeface="vtks distress" panose="02000000000000000000" pitchFamily="2" charset="0"/>
              </a:rPr>
              <a:t>S  </a:t>
            </a:r>
          </a:p>
        </p:txBody>
      </p:sp>
      <p:sp>
        <p:nvSpPr>
          <p:cNvPr id="14" name="TextBox 13"/>
          <p:cNvSpPr txBox="1"/>
          <p:nvPr/>
        </p:nvSpPr>
        <p:spPr>
          <a:xfrm>
            <a:off x="7269540" y="2371155"/>
            <a:ext cx="779960" cy="1446550"/>
          </a:xfrm>
          <a:prstGeom prst="rect">
            <a:avLst/>
          </a:prstGeom>
          <a:noFill/>
        </p:spPr>
        <p:txBody>
          <a:bodyPr wrap="square" rtlCol="0">
            <a:spAutoFit/>
          </a:bodyPr>
          <a:lstStyle/>
          <a:p>
            <a:r>
              <a:rPr lang="en-US" sz="8800" dirty="0">
                <a:latin typeface="vtks distress" panose="02000000000000000000" pitchFamily="2" charset="0"/>
              </a:rPr>
              <a:t>N</a:t>
            </a:r>
          </a:p>
        </p:txBody>
      </p:sp>
      <p:sp>
        <p:nvSpPr>
          <p:cNvPr id="16" name="TextBox 15"/>
          <p:cNvSpPr txBox="1"/>
          <p:nvPr/>
        </p:nvSpPr>
        <p:spPr>
          <a:xfrm>
            <a:off x="2804784" y="1270497"/>
            <a:ext cx="779960"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a:solidFill>
                  <a:srgbClr val="FFFFFF"/>
                </a:solidFill>
                <a:latin typeface="vtks distress" panose="02000000000000000000" pitchFamily="2" charset="0"/>
              </a:rPr>
              <a:t>e</a:t>
            </a:r>
          </a:p>
        </p:txBody>
      </p:sp>
      <p:sp>
        <p:nvSpPr>
          <p:cNvPr id="17" name="TextBox 16"/>
          <p:cNvSpPr txBox="1"/>
          <p:nvPr/>
        </p:nvSpPr>
        <p:spPr>
          <a:xfrm>
            <a:off x="4678745" y="1328550"/>
            <a:ext cx="793141"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a:solidFill>
                  <a:srgbClr val="FFFFFF"/>
                </a:solidFill>
                <a:latin typeface="vtks distress" panose="02000000000000000000" pitchFamily="2" charset="0"/>
              </a:rPr>
              <a:t>n</a:t>
            </a:r>
          </a:p>
        </p:txBody>
      </p:sp>
      <p:sp>
        <p:nvSpPr>
          <p:cNvPr id="18" name="TextBox 17"/>
          <p:cNvSpPr txBox="1"/>
          <p:nvPr/>
        </p:nvSpPr>
        <p:spPr>
          <a:xfrm>
            <a:off x="4029653" y="1283394"/>
            <a:ext cx="779960"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a:solidFill>
                  <a:srgbClr val="FFFFFF"/>
                </a:solidFill>
                <a:latin typeface="vtks distress" panose="02000000000000000000" pitchFamily="2" charset="0"/>
              </a:rPr>
              <a:t>o</a:t>
            </a:r>
          </a:p>
        </p:txBody>
      </p:sp>
      <p:sp>
        <p:nvSpPr>
          <p:cNvPr id="19" name="TextBox 18"/>
          <p:cNvSpPr txBox="1"/>
          <p:nvPr/>
        </p:nvSpPr>
        <p:spPr>
          <a:xfrm>
            <a:off x="2087931" y="1264851"/>
            <a:ext cx="779960"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a:solidFill>
                  <a:srgbClr val="FFFFFF"/>
                </a:solidFill>
                <a:latin typeface="vtks distress" panose="02000000000000000000" pitchFamily="2" charset="0"/>
              </a:rPr>
              <a:t>s</a:t>
            </a:r>
          </a:p>
        </p:txBody>
      </p:sp>
      <p:sp>
        <p:nvSpPr>
          <p:cNvPr id="15" name="TextBox 14"/>
          <p:cNvSpPr txBox="1"/>
          <p:nvPr/>
        </p:nvSpPr>
        <p:spPr>
          <a:xfrm>
            <a:off x="3268139" y="1227762"/>
            <a:ext cx="857956"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007431" y="3379901"/>
            <a:ext cx="3846285" cy="1200329"/>
          </a:xfrm>
          <a:prstGeom prst="rect">
            <a:avLst/>
          </a:prstGeom>
          <a:noFill/>
        </p:spPr>
        <p:txBody>
          <a:bodyPr wrap="square" rtlCol="0">
            <a:spAutoFit/>
          </a:bodyPr>
          <a:lstStyle/>
          <a:p>
            <a:r>
              <a:rPr lang="en-US" sz="7000" dirty="0">
                <a:latin typeface="vtks distress" panose="02000000000000000000" pitchFamily="2" charset="0"/>
              </a:rPr>
              <a:t>10</a:t>
            </a:r>
            <a:r>
              <a:rPr lang="en-US" sz="7000" dirty="0">
                <a:latin typeface="Aaron" panose="02020900000000000000" pitchFamily="18" charset="0"/>
              </a:rPr>
              <a:t>.</a:t>
            </a:r>
            <a:r>
              <a:rPr lang="en-US" sz="7000" dirty="0">
                <a:latin typeface="vtks distress" panose="02000000000000000000" pitchFamily="2" charset="0"/>
              </a:rPr>
              <a:t>12</a:t>
            </a:r>
            <a:r>
              <a:rPr lang="en-US" sz="7000" dirty="0">
                <a:latin typeface="Aaron" panose="02020900000000000000" pitchFamily="18" charset="0"/>
              </a:rPr>
              <a:t>-</a:t>
            </a:r>
            <a:r>
              <a:rPr lang="en-US" sz="7000" dirty="0">
                <a:latin typeface="vtks distress" panose="02000000000000000000" pitchFamily="2" charset="0"/>
              </a:rPr>
              <a:t>11</a:t>
            </a:r>
            <a:r>
              <a:rPr lang="en-US" sz="7000" dirty="0">
                <a:latin typeface="Aaron" panose="02020900000000000000" pitchFamily="18" charset="0"/>
              </a:rPr>
              <a:t>.</a:t>
            </a:r>
            <a:r>
              <a:rPr lang="en-US" sz="7000" dirty="0">
                <a:latin typeface="vtks distress" panose="02000000000000000000" pitchFamily="2" charset="0"/>
              </a:rPr>
              <a:t>4</a:t>
            </a:r>
          </a:p>
        </p:txBody>
      </p:sp>
      <p:grpSp>
        <p:nvGrpSpPr>
          <p:cNvPr id="33" name="Group 4"/>
          <p:cNvGrpSpPr>
            <a:grpSpLocks noChangeAspect="1"/>
          </p:cNvGrpSpPr>
          <p:nvPr/>
        </p:nvGrpSpPr>
        <p:grpSpPr bwMode="auto">
          <a:xfrm>
            <a:off x="803362" y="3951300"/>
            <a:ext cx="963930" cy="963930"/>
            <a:chOff x="734" y="2166"/>
            <a:chExt cx="552" cy="552"/>
          </a:xfrm>
        </p:grpSpPr>
        <p:sp>
          <p:nvSpPr>
            <p:cNvPr id="35" name="Freeform 5"/>
            <p:cNvSpPr>
              <a:spLocks/>
            </p:cNvSpPr>
            <p:nvPr/>
          </p:nvSpPr>
          <p:spPr bwMode="auto">
            <a:xfrm>
              <a:off x="734" y="2166"/>
              <a:ext cx="552" cy="552"/>
            </a:xfrm>
            <a:custGeom>
              <a:avLst/>
              <a:gdLst>
                <a:gd name="T0" fmla="*/ 441 w 1104"/>
                <a:gd name="T1" fmla="*/ 12 h 1103"/>
                <a:gd name="T2" fmla="*/ 289 w 1104"/>
                <a:gd name="T3" fmla="*/ 67 h 1103"/>
                <a:gd name="T4" fmla="*/ 162 w 1104"/>
                <a:gd name="T5" fmla="*/ 162 h 1103"/>
                <a:gd name="T6" fmla="*/ 67 w 1104"/>
                <a:gd name="T7" fmla="*/ 289 h 1103"/>
                <a:gd name="T8" fmla="*/ 12 w 1104"/>
                <a:gd name="T9" fmla="*/ 441 h 1103"/>
                <a:gd name="T10" fmla="*/ 1 w 1104"/>
                <a:gd name="T11" fmla="*/ 590 h 1103"/>
                <a:gd name="T12" fmla="*/ 18 w 1104"/>
                <a:gd name="T13" fmla="*/ 695 h 1103"/>
                <a:gd name="T14" fmla="*/ 55 w 1104"/>
                <a:gd name="T15" fmla="*/ 794 h 1103"/>
                <a:gd name="T16" fmla="*/ 109 w 1104"/>
                <a:gd name="T17" fmla="*/ 882 h 1103"/>
                <a:gd name="T18" fmla="*/ 179 w 1104"/>
                <a:gd name="T19" fmla="*/ 959 h 1103"/>
                <a:gd name="T20" fmla="*/ 260 w 1104"/>
                <a:gd name="T21" fmla="*/ 1021 h 1103"/>
                <a:gd name="T22" fmla="*/ 222 w 1104"/>
                <a:gd name="T23" fmla="*/ 961 h 1103"/>
                <a:gd name="T24" fmla="*/ 152 w 1104"/>
                <a:gd name="T25" fmla="*/ 893 h 1103"/>
                <a:gd name="T26" fmla="*/ 96 w 1104"/>
                <a:gd name="T27" fmla="*/ 812 h 1103"/>
                <a:gd name="T28" fmla="*/ 54 w 1104"/>
                <a:gd name="T29" fmla="*/ 722 h 1103"/>
                <a:gd name="T30" fmla="*/ 31 w 1104"/>
                <a:gd name="T31" fmla="*/ 622 h 1103"/>
                <a:gd name="T32" fmla="*/ 29 w 1104"/>
                <a:gd name="T33" fmla="*/ 499 h 1103"/>
                <a:gd name="T34" fmla="*/ 68 w 1104"/>
                <a:gd name="T35" fmla="*/ 348 h 1103"/>
                <a:gd name="T36" fmla="*/ 146 w 1104"/>
                <a:gd name="T37" fmla="*/ 218 h 1103"/>
                <a:gd name="T38" fmla="*/ 259 w 1104"/>
                <a:gd name="T39" fmla="*/ 116 h 1103"/>
                <a:gd name="T40" fmla="*/ 396 w 1104"/>
                <a:gd name="T41" fmla="*/ 51 h 1103"/>
                <a:gd name="T42" fmla="*/ 553 w 1104"/>
                <a:gd name="T43" fmla="*/ 26 h 1103"/>
                <a:gd name="T44" fmla="*/ 710 w 1104"/>
                <a:gd name="T45" fmla="*/ 51 h 1103"/>
                <a:gd name="T46" fmla="*/ 847 w 1104"/>
                <a:gd name="T47" fmla="*/ 116 h 1103"/>
                <a:gd name="T48" fmla="*/ 959 w 1104"/>
                <a:gd name="T49" fmla="*/ 218 h 1103"/>
                <a:gd name="T50" fmla="*/ 1037 w 1104"/>
                <a:gd name="T51" fmla="*/ 348 h 1103"/>
                <a:gd name="T52" fmla="*/ 1076 w 1104"/>
                <a:gd name="T53" fmla="*/ 499 h 1103"/>
                <a:gd name="T54" fmla="*/ 1068 w 1104"/>
                <a:gd name="T55" fmla="*/ 659 h 1103"/>
                <a:gd name="T56" fmla="*/ 1015 w 1104"/>
                <a:gd name="T57" fmla="*/ 804 h 1103"/>
                <a:gd name="T58" fmla="*/ 925 w 1104"/>
                <a:gd name="T59" fmla="*/ 925 h 1103"/>
                <a:gd name="T60" fmla="*/ 803 w 1104"/>
                <a:gd name="T61" fmla="*/ 1016 h 1103"/>
                <a:gd name="T62" fmla="*/ 659 w 1104"/>
                <a:gd name="T63" fmla="*/ 1068 h 1103"/>
                <a:gd name="T64" fmla="*/ 535 w 1104"/>
                <a:gd name="T65" fmla="*/ 1079 h 1103"/>
                <a:gd name="T66" fmla="*/ 483 w 1104"/>
                <a:gd name="T67" fmla="*/ 1074 h 1103"/>
                <a:gd name="T68" fmla="*/ 431 w 1104"/>
                <a:gd name="T69" fmla="*/ 1064 h 1103"/>
                <a:gd name="T70" fmla="*/ 383 w 1104"/>
                <a:gd name="T71" fmla="*/ 1050 h 1103"/>
                <a:gd name="T72" fmla="*/ 335 w 1104"/>
                <a:gd name="T73" fmla="*/ 1030 h 1103"/>
                <a:gd name="T74" fmla="*/ 290 w 1104"/>
                <a:gd name="T75" fmla="*/ 1007 h 1103"/>
                <a:gd name="T76" fmla="*/ 307 w 1104"/>
                <a:gd name="T77" fmla="*/ 1047 h 1103"/>
                <a:gd name="T78" fmla="*/ 356 w 1104"/>
                <a:gd name="T79" fmla="*/ 1068 h 1103"/>
                <a:gd name="T80" fmla="*/ 407 w 1104"/>
                <a:gd name="T81" fmla="*/ 1085 h 1103"/>
                <a:gd name="T82" fmla="*/ 460 w 1104"/>
                <a:gd name="T83" fmla="*/ 1096 h 1103"/>
                <a:gd name="T84" fmla="*/ 515 w 1104"/>
                <a:gd name="T85" fmla="*/ 1102 h 1103"/>
                <a:gd name="T86" fmla="*/ 610 w 1104"/>
                <a:gd name="T87" fmla="*/ 1101 h 1103"/>
                <a:gd name="T88" fmla="*/ 767 w 1104"/>
                <a:gd name="T89" fmla="*/ 1060 h 1103"/>
                <a:gd name="T90" fmla="*/ 903 w 1104"/>
                <a:gd name="T91" fmla="*/ 978 h 1103"/>
                <a:gd name="T92" fmla="*/ 1011 w 1104"/>
                <a:gd name="T93" fmla="*/ 861 h 1103"/>
                <a:gd name="T94" fmla="*/ 1080 w 1104"/>
                <a:gd name="T95" fmla="*/ 717 h 1103"/>
                <a:gd name="T96" fmla="*/ 1104 w 1104"/>
                <a:gd name="T97" fmla="*/ 553 h 1103"/>
                <a:gd name="T98" fmla="*/ 1080 w 1104"/>
                <a:gd name="T99" fmla="*/ 388 h 1103"/>
                <a:gd name="T100" fmla="*/ 1011 w 1104"/>
                <a:gd name="T101" fmla="*/ 244 h 1103"/>
                <a:gd name="T102" fmla="*/ 903 w 1104"/>
                <a:gd name="T103" fmla="*/ 127 h 1103"/>
                <a:gd name="T104" fmla="*/ 767 w 1104"/>
                <a:gd name="T105" fmla="*/ 44 h 1103"/>
                <a:gd name="T106" fmla="*/ 610 w 1104"/>
                <a:gd name="T107" fmla="*/ 2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4" h="1103">
                  <a:moveTo>
                    <a:pt x="553" y="0"/>
                  </a:moveTo>
                  <a:lnTo>
                    <a:pt x="497" y="2"/>
                  </a:lnTo>
                  <a:lnTo>
                    <a:pt x="441" y="12"/>
                  </a:lnTo>
                  <a:lnTo>
                    <a:pt x="388" y="25"/>
                  </a:lnTo>
                  <a:lnTo>
                    <a:pt x="338" y="44"/>
                  </a:lnTo>
                  <a:lnTo>
                    <a:pt x="289" y="67"/>
                  </a:lnTo>
                  <a:lnTo>
                    <a:pt x="244" y="94"/>
                  </a:lnTo>
                  <a:lnTo>
                    <a:pt x="202" y="127"/>
                  </a:lnTo>
                  <a:lnTo>
                    <a:pt x="162" y="162"/>
                  </a:lnTo>
                  <a:lnTo>
                    <a:pt x="127" y="201"/>
                  </a:lnTo>
                  <a:lnTo>
                    <a:pt x="94" y="244"/>
                  </a:lnTo>
                  <a:lnTo>
                    <a:pt x="67" y="289"/>
                  </a:lnTo>
                  <a:lnTo>
                    <a:pt x="44" y="337"/>
                  </a:lnTo>
                  <a:lnTo>
                    <a:pt x="25" y="388"/>
                  </a:lnTo>
                  <a:lnTo>
                    <a:pt x="12" y="441"/>
                  </a:lnTo>
                  <a:lnTo>
                    <a:pt x="2" y="496"/>
                  </a:lnTo>
                  <a:lnTo>
                    <a:pt x="0" y="553"/>
                  </a:lnTo>
                  <a:lnTo>
                    <a:pt x="1" y="590"/>
                  </a:lnTo>
                  <a:lnTo>
                    <a:pt x="5" y="625"/>
                  </a:lnTo>
                  <a:lnTo>
                    <a:pt x="10" y="661"/>
                  </a:lnTo>
                  <a:lnTo>
                    <a:pt x="18" y="695"/>
                  </a:lnTo>
                  <a:lnTo>
                    <a:pt x="29" y="729"/>
                  </a:lnTo>
                  <a:lnTo>
                    <a:pt x="41" y="762"/>
                  </a:lnTo>
                  <a:lnTo>
                    <a:pt x="55" y="794"/>
                  </a:lnTo>
                  <a:lnTo>
                    <a:pt x="71" y="824"/>
                  </a:lnTo>
                  <a:lnTo>
                    <a:pt x="90" y="854"/>
                  </a:lnTo>
                  <a:lnTo>
                    <a:pt x="109" y="882"/>
                  </a:lnTo>
                  <a:lnTo>
                    <a:pt x="130" y="910"/>
                  </a:lnTo>
                  <a:lnTo>
                    <a:pt x="153" y="935"/>
                  </a:lnTo>
                  <a:lnTo>
                    <a:pt x="179" y="959"/>
                  </a:lnTo>
                  <a:lnTo>
                    <a:pt x="204" y="981"/>
                  </a:lnTo>
                  <a:lnTo>
                    <a:pt x="232" y="1002"/>
                  </a:lnTo>
                  <a:lnTo>
                    <a:pt x="260" y="1021"/>
                  </a:lnTo>
                  <a:lnTo>
                    <a:pt x="275" y="999"/>
                  </a:lnTo>
                  <a:lnTo>
                    <a:pt x="248" y="981"/>
                  </a:lnTo>
                  <a:lnTo>
                    <a:pt x="222" y="961"/>
                  </a:lnTo>
                  <a:lnTo>
                    <a:pt x="197" y="941"/>
                  </a:lnTo>
                  <a:lnTo>
                    <a:pt x="174" y="918"/>
                  </a:lnTo>
                  <a:lnTo>
                    <a:pt x="152" y="893"/>
                  </a:lnTo>
                  <a:lnTo>
                    <a:pt x="131" y="867"/>
                  </a:lnTo>
                  <a:lnTo>
                    <a:pt x="113" y="841"/>
                  </a:lnTo>
                  <a:lnTo>
                    <a:pt x="96" y="812"/>
                  </a:lnTo>
                  <a:lnTo>
                    <a:pt x="80" y="783"/>
                  </a:lnTo>
                  <a:lnTo>
                    <a:pt x="66" y="753"/>
                  </a:lnTo>
                  <a:lnTo>
                    <a:pt x="54" y="722"/>
                  </a:lnTo>
                  <a:lnTo>
                    <a:pt x="45" y="690"/>
                  </a:lnTo>
                  <a:lnTo>
                    <a:pt x="37" y="656"/>
                  </a:lnTo>
                  <a:lnTo>
                    <a:pt x="31" y="622"/>
                  </a:lnTo>
                  <a:lnTo>
                    <a:pt x="28" y="588"/>
                  </a:lnTo>
                  <a:lnTo>
                    <a:pt x="27" y="553"/>
                  </a:lnTo>
                  <a:lnTo>
                    <a:pt x="29" y="499"/>
                  </a:lnTo>
                  <a:lnTo>
                    <a:pt x="37" y="447"/>
                  </a:lnTo>
                  <a:lnTo>
                    <a:pt x="51" y="396"/>
                  </a:lnTo>
                  <a:lnTo>
                    <a:pt x="68" y="348"/>
                  </a:lnTo>
                  <a:lnTo>
                    <a:pt x="90" y="302"/>
                  </a:lnTo>
                  <a:lnTo>
                    <a:pt x="116" y="259"/>
                  </a:lnTo>
                  <a:lnTo>
                    <a:pt x="146" y="218"/>
                  </a:lnTo>
                  <a:lnTo>
                    <a:pt x="181" y="181"/>
                  </a:lnTo>
                  <a:lnTo>
                    <a:pt x="218" y="146"/>
                  </a:lnTo>
                  <a:lnTo>
                    <a:pt x="259" y="116"/>
                  </a:lnTo>
                  <a:lnTo>
                    <a:pt x="302" y="90"/>
                  </a:lnTo>
                  <a:lnTo>
                    <a:pt x="348" y="68"/>
                  </a:lnTo>
                  <a:lnTo>
                    <a:pt x="396" y="51"/>
                  </a:lnTo>
                  <a:lnTo>
                    <a:pt x="447" y="37"/>
                  </a:lnTo>
                  <a:lnTo>
                    <a:pt x="499" y="29"/>
                  </a:lnTo>
                  <a:lnTo>
                    <a:pt x="553" y="26"/>
                  </a:lnTo>
                  <a:lnTo>
                    <a:pt x="607" y="29"/>
                  </a:lnTo>
                  <a:lnTo>
                    <a:pt x="659" y="37"/>
                  </a:lnTo>
                  <a:lnTo>
                    <a:pt x="710" y="51"/>
                  </a:lnTo>
                  <a:lnTo>
                    <a:pt x="758" y="68"/>
                  </a:lnTo>
                  <a:lnTo>
                    <a:pt x="803" y="90"/>
                  </a:lnTo>
                  <a:lnTo>
                    <a:pt x="847" y="116"/>
                  </a:lnTo>
                  <a:lnTo>
                    <a:pt x="887" y="146"/>
                  </a:lnTo>
                  <a:lnTo>
                    <a:pt x="925" y="181"/>
                  </a:lnTo>
                  <a:lnTo>
                    <a:pt x="959" y="218"/>
                  </a:lnTo>
                  <a:lnTo>
                    <a:pt x="989" y="259"/>
                  </a:lnTo>
                  <a:lnTo>
                    <a:pt x="1015" y="302"/>
                  </a:lnTo>
                  <a:lnTo>
                    <a:pt x="1037" y="348"/>
                  </a:lnTo>
                  <a:lnTo>
                    <a:pt x="1056" y="396"/>
                  </a:lnTo>
                  <a:lnTo>
                    <a:pt x="1068" y="447"/>
                  </a:lnTo>
                  <a:lnTo>
                    <a:pt x="1076" y="499"/>
                  </a:lnTo>
                  <a:lnTo>
                    <a:pt x="1079" y="553"/>
                  </a:lnTo>
                  <a:lnTo>
                    <a:pt x="1076" y="607"/>
                  </a:lnTo>
                  <a:lnTo>
                    <a:pt x="1068" y="659"/>
                  </a:lnTo>
                  <a:lnTo>
                    <a:pt x="1056" y="709"/>
                  </a:lnTo>
                  <a:lnTo>
                    <a:pt x="1037" y="758"/>
                  </a:lnTo>
                  <a:lnTo>
                    <a:pt x="1015" y="804"/>
                  </a:lnTo>
                  <a:lnTo>
                    <a:pt x="989" y="846"/>
                  </a:lnTo>
                  <a:lnTo>
                    <a:pt x="959" y="888"/>
                  </a:lnTo>
                  <a:lnTo>
                    <a:pt x="925" y="925"/>
                  </a:lnTo>
                  <a:lnTo>
                    <a:pt x="887" y="959"/>
                  </a:lnTo>
                  <a:lnTo>
                    <a:pt x="847" y="989"/>
                  </a:lnTo>
                  <a:lnTo>
                    <a:pt x="803" y="1016"/>
                  </a:lnTo>
                  <a:lnTo>
                    <a:pt x="758" y="1037"/>
                  </a:lnTo>
                  <a:lnTo>
                    <a:pt x="710" y="1055"/>
                  </a:lnTo>
                  <a:lnTo>
                    <a:pt x="659" y="1068"/>
                  </a:lnTo>
                  <a:lnTo>
                    <a:pt x="607" y="1077"/>
                  </a:lnTo>
                  <a:lnTo>
                    <a:pt x="553" y="1079"/>
                  </a:lnTo>
                  <a:lnTo>
                    <a:pt x="535" y="1079"/>
                  </a:lnTo>
                  <a:lnTo>
                    <a:pt x="517" y="1078"/>
                  </a:lnTo>
                  <a:lnTo>
                    <a:pt x="500" y="1077"/>
                  </a:lnTo>
                  <a:lnTo>
                    <a:pt x="483" y="1074"/>
                  </a:lnTo>
                  <a:lnTo>
                    <a:pt x="466" y="1071"/>
                  </a:lnTo>
                  <a:lnTo>
                    <a:pt x="448" y="1068"/>
                  </a:lnTo>
                  <a:lnTo>
                    <a:pt x="431" y="1064"/>
                  </a:lnTo>
                  <a:lnTo>
                    <a:pt x="415" y="1060"/>
                  </a:lnTo>
                  <a:lnTo>
                    <a:pt x="399" y="1055"/>
                  </a:lnTo>
                  <a:lnTo>
                    <a:pt x="383" y="1050"/>
                  </a:lnTo>
                  <a:lnTo>
                    <a:pt x="366" y="1044"/>
                  </a:lnTo>
                  <a:lnTo>
                    <a:pt x="350" y="1037"/>
                  </a:lnTo>
                  <a:lnTo>
                    <a:pt x="335" y="1030"/>
                  </a:lnTo>
                  <a:lnTo>
                    <a:pt x="320" y="1024"/>
                  </a:lnTo>
                  <a:lnTo>
                    <a:pt x="305" y="1016"/>
                  </a:lnTo>
                  <a:lnTo>
                    <a:pt x="290" y="1007"/>
                  </a:lnTo>
                  <a:lnTo>
                    <a:pt x="275" y="1030"/>
                  </a:lnTo>
                  <a:lnTo>
                    <a:pt x="290" y="1039"/>
                  </a:lnTo>
                  <a:lnTo>
                    <a:pt x="307" y="1047"/>
                  </a:lnTo>
                  <a:lnTo>
                    <a:pt x="323" y="1055"/>
                  </a:lnTo>
                  <a:lnTo>
                    <a:pt x="339" y="1062"/>
                  </a:lnTo>
                  <a:lnTo>
                    <a:pt x="356" y="1068"/>
                  </a:lnTo>
                  <a:lnTo>
                    <a:pt x="372" y="1074"/>
                  </a:lnTo>
                  <a:lnTo>
                    <a:pt x="390" y="1080"/>
                  </a:lnTo>
                  <a:lnTo>
                    <a:pt x="407" y="1085"/>
                  </a:lnTo>
                  <a:lnTo>
                    <a:pt x="424" y="1089"/>
                  </a:lnTo>
                  <a:lnTo>
                    <a:pt x="443" y="1093"/>
                  </a:lnTo>
                  <a:lnTo>
                    <a:pt x="460" y="1096"/>
                  </a:lnTo>
                  <a:lnTo>
                    <a:pt x="478" y="1098"/>
                  </a:lnTo>
                  <a:lnTo>
                    <a:pt x="497" y="1101"/>
                  </a:lnTo>
                  <a:lnTo>
                    <a:pt x="515" y="1102"/>
                  </a:lnTo>
                  <a:lnTo>
                    <a:pt x="535" y="1103"/>
                  </a:lnTo>
                  <a:lnTo>
                    <a:pt x="553" y="1103"/>
                  </a:lnTo>
                  <a:lnTo>
                    <a:pt x="610" y="1101"/>
                  </a:lnTo>
                  <a:lnTo>
                    <a:pt x="665" y="1092"/>
                  </a:lnTo>
                  <a:lnTo>
                    <a:pt x="718" y="1079"/>
                  </a:lnTo>
                  <a:lnTo>
                    <a:pt x="767" y="1060"/>
                  </a:lnTo>
                  <a:lnTo>
                    <a:pt x="816" y="1037"/>
                  </a:lnTo>
                  <a:lnTo>
                    <a:pt x="862" y="1010"/>
                  </a:lnTo>
                  <a:lnTo>
                    <a:pt x="903" y="978"/>
                  </a:lnTo>
                  <a:lnTo>
                    <a:pt x="943" y="942"/>
                  </a:lnTo>
                  <a:lnTo>
                    <a:pt x="978" y="903"/>
                  </a:lnTo>
                  <a:lnTo>
                    <a:pt x="1011" y="861"/>
                  </a:lnTo>
                  <a:lnTo>
                    <a:pt x="1038" y="815"/>
                  </a:lnTo>
                  <a:lnTo>
                    <a:pt x="1061" y="767"/>
                  </a:lnTo>
                  <a:lnTo>
                    <a:pt x="1080" y="717"/>
                  </a:lnTo>
                  <a:lnTo>
                    <a:pt x="1092" y="664"/>
                  </a:lnTo>
                  <a:lnTo>
                    <a:pt x="1102" y="609"/>
                  </a:lnTo>
                  <a:lnTo>
                    <a:pt x="1104" y="553"/>
                  </a:lnTo>
                  <a:lnTo>
                    <a:pt x="1102" y="496"/>
                  </a:lnTo>
                  <a:lnTo>
                    <a:pt x="1092" y="441"/>
                  </a:lnTo>
                  <a:lnTo>
                    <a:pt x="1080" y="388"/>
                  </a:lnTo>
                  <a:lnTo>
                    <a:pt x="1061" y="337"/>
                  </a:lnTo>
                  <a:lnTo>
                    <a:pt x="1038" y="289"/>
                  </a:lnTo>
                  <a:lnTo>
                    <a:pt x="1011" y="244"/>
                  </a:lnTo>
                  <a:lnTo>
                    <a:pt x="978" y="201"/>
                  </a:lnTo>
                  <a:lnTo>
                    <a:pt x="943" y="162"/>
                  </a:lnTo>
                  <a:lnTo>
                    <a:pt x="903" y="127"/>
                  </a:lnTo>
                  <a:lnTo>
                    <a:pt x="862" y="94"/>
                  </a:lnTo>
                  <a:lnTo>
                    <a:pt x="816" y="67"/>
                  </a:lnTo>
                  <a:lnTo>
                    <a:pt x="767" y="44"/>
                  </a:lnTo>
                  <a:lnTo>
                    <a:pt x="718" y="25"/>
                  </a:lnTo>
                  <a:lnTo>
                    <a:pt x="665" y="12"/>
                  </a:lnTo>
                  <a:lnTo>
                    <a:pt x="610" y="2"/>
                  </a:lnTo>
                  <a:lnTo>
                    <a:pt x="5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6"/>
            <p:cNvSpPr>
              <a:spLocks/>
            </p:cNvSpPr>
            <p:nvPr/>
          </p:nvSpPr>
          <p:spPr bwMode="auto">
            <a:xfrm>
              <a:off x="747" y="2179"/>
              <a:ext cx="526" cy="526"/>
            </a:xfrm>
            <a:custGeom>
              <a:avLst/>
              <a:gdLst>
                <a:gd name="T0" fmla="*/ 25 w 1052"/>
                <a:gd name="T1" fmla="*/ 424 h 1053"/>
                <a:gd name="T2" fmla="*/ 77 w 1052"/>
                <a:gd name="T3" fmla="*/ 283 h 1053"/>
                <a:gd name="T4" fmla="*/ 164 w 1052"/>
                <a:gd name="T5" fmla="*/ 165 h 1053"/>
                <a:gd name="T6" fmla="*/ 282 w 1052"/>
                <a:gd name="T7" fmla="*/ 78 h 1053"/>
                <a:gd name="T8" fmla="*/ 424 w 1052"/>
                <a:gd name="T9" fmla="*/ 26 h 1053"/>
                <a:gd name="T10" fmla="*/ 578 w 1052"/>
                <a:gd name="T11" fmla="*/ 18 h 1053"/>
                <a:gd name="T12" fmla="*/ 725 w 1052"/>
                <a:gd name="T13" fmla="*/ 56 h 1053"/>
                <a:gd name="T14" fmla="*/ 851 w 1052"/>
                <a:gd name="T15" fmla="*/ 132 h 1053"/>
                <a:gd name="T16" fmla="*/ 949 w 1052"/>
                <a:gd name="T17" fmla="*/ 241 h 1053"/>
                <a:gd name="T18" fmla="*/ 1014 w 1052"/>
                <a:gd name="T19" fmla="*/ 375 h 1053"/>
                <a:gd name="T20" fmla="*/ 1037 w 1052"/>
                <a:gd name="T21" fmla="*/ 527 h 1053"/>
                <a:gd name="T22" fmla="*/ 1014 w 1052"/>
                <a:gd name="T23" fmla="*/ 679 h 1053"/>
                <a:gd name="T24" fmla="*/ 949 w 1052"/>
                <a:gd name="T25" fmla="*/ 812 h 1053"/>
                <a:gd name="T26" fmla="*/ 851 w 1052"/>
                <a:gd name="T27" fmla="*/ 922 h 1053"/>
                <a:gd name="T28" fmla="*/ 725 w 1052"/>
                <a:gd name="T29" fmla="*/ 998 h 1053"/>
                <a:gd name="T30" fmla="*/ 578 w 1052"/>
                <a:gd name="T31" fmla="*/ 1036 h 1053"/>
                <a:gd name="T32" fmla="*/ 492 w 1052"/>
                <a:gd name="T33" fmla="*/ 1037 h 1053"/>
                <a:gd name="T34" fmla="*/ 441 w 1052"/>
                <a:gd name="T35" fmla="*/ 1031 h 1053"/>
                <a:gd name="T36" fmla="*/ 392 w 1052"/>
                <a:gd name="T37" fmla="*/ 1019 h 1053"/>
                <a:gd name="T38" fmla="*/ 345 w 1052"/>
                <a:gd name="T39" fmla="*/ 1004 h 1053"/>
                <a:gd name="T40" fmla="*/ 300 w 1052"/>
                <a:gd name="T41" fmla="*/ 985 h 1053"/>
                <a:gd name="T42" fmla="*/ 263 w 1052"/>
                <a:gd name="T43" fmla="*/ 981 h 1053"/>
                <a:gd name="T44" fmla="*/ 308 w 1052"/>
                <a:gd name="T45" fmla="*/ 1004 h 1053"/>
                <a:gd name="T46" fmla="*/ 356 w 1052"/>
                <a:gd name="T47" fmla="*/ 1024 h 1053"/>
                <a:gd name="T48" fmla="*/ 404 w 1052"/>
                <a:gd name="T49" fmla="*/ 1038 h 1053"/>
                <a:gd name="T50" fmla="*/ 456 w 1052"/>
                <a:gd name="T51" fmla="*/ 1048 h 1053"/>
                <a:gd name="T52" fmla="*/ 508 w 1052"/>
                <a:gd name="T53" fmla="*/ 1053 h 1053"/>
                <a:gd name="T54" fmla="*/ 632 w 1052"/>
                <a:gd name="T55" fmla="*/ 1042 h 1053"/>
                <a:gd name="T56" fmla="*/ 776 w 1052"/>
                <a:gd name="T57" fmla="*/ 990 h 1053"/>
                <a:gd name="T58" fmla="*/ 898 w 1052"/>
                <a:gd name="T59" fmla="*/ 899 h 1053"/>
                <a:gd name="T60" fmla="*/ 988 w 1052"/>
                <a:gd name="T61" fmla="*/ 778 h 1053"/>
                <a:gd name="T62" fmla="*/ 1041 w 1052"/>
                <a:gd name="T63" fmla="*/ 633 h 1053"/>
                <a:gd name="T64" fmla="*/ 1049 w 1052"/>
                <a:gd name="T65" fmla="*/ 473 h 1053"/>
                <a:gd name="T66" fmla="*/ 1010 w 1052"/>
                <a:gd name="T67" fmla="*/ 322 h 1053"/>
                <a:gd name="T68" fmla="*/ 932 w 1052"/>
                <a:gd name="T69" fmla="*/ 192 h 1053"/>
                <a:gd name="T70" fmla="*/ 820 w 1052"/>
                <a:gd name="T71" fmla="*/ 90 h 1053"/>
                <a:gd name="T72" fmla="*/ 683 w 1052"/>
                <a:gd name="T73" fmla="*/ 25 h 1053"/>
                <a:gd name="T74" fmla="*/ 526 w 1052"/>
                <a:gd name="T75" fmla="*/ 0 h 1053"/>
                <a:gd name="T76" fmla="*/ 369 w 1052"/>
                <a:gd name="T77" fmla="*/ 25 h 1053"/>
                <a:gd name="T78" fmla="*/ 232 w 1052"/>
                <a:gd name="T79" fmla="*/ 90 h 1053"/>
                <a:gd name="T80" fmla="*/ 119 w 1052"/>
                <a:gd name="T81" fmla="*/ 192 h 1053"/>
                <a:gd name="T82" fmla="*/ 41 w 1052"/>
                <a:gd name="T83" fmla="*/ 322 h 1053"/>
                <a:gd name="T84" fmla="*/ 2 w 1052"/>
                <a:gd name="T85" fmla="*/ 473 h 1053"/>
                <a:gd name="T86" fmla="*/ 4 w 1052"/>
                <a:gd name="T87" fmla="*/ 596 h 1053"/>
                <a:gd name="T88" fmla="*/ 27 w 1052"/>
                <a:gd name="T89" fmla="*/ 696 h 1053"/>
                <a:gd name="T90" fmla="*/ 69 w 1052"/>
                <a:gd name="T91" fmla="*/ 786 h 1053"/>
                <a:gd name="T92" fmla="*/ 125 w 1052"/>
                <a:gd name="T93" fmla="*/ 867 h 1053"/>
                <a:gd name="T94" fmla="*/ 195 w 1052"/>
                <a:gd name="T95" fmla="*/ 935 h 1053"/>
                <a:gd name="T96" fmla="*/ 258 w 1052"/>
                <a:gd name="T97" fmla="*/ 962 h 1053"/>
                <a:gd name="T98" fmla="*/ 180 w 1052"/>
                <a:gd name="T99" fmla="*/ 903 h 1053"/>
                <a:gd name="T100" fmla="*/ 116 w 1052"/>
                <a:gd name="T101" fmla="*/ 833 h 1053"/>
                <a:gd name="T102" fmla="*/ 66 w 1052"/>
                <a:gd name="T103" fmla="*/ 751 h 1053"/>
                <a:gd name="T104" fmla="*/ 32 w 1052"/>
                <a:gd name="T105" fmla="*/ 659 h 1053"/>
                <a:gd name="T106" fmla="*/ 16 w 1052"/>
                <a:gd name="T107" fmla="*/ 561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2" h="1053">
                  <a:moveTo>
                    <a:pt x="14" y="527"/>
                  </a:moveTo>
                  <a:lnTo>
                    <a:pt x="17" y="475"/>
                  </a:lnTo>
                  <a:lnTo>
                    <a:pt x="25" y="424"/>
                  </a:lnTo>
                  <a:lnTo>
                    <a:pt x="38" y="375"/>
                  </a:lnTo>
                  <a:lnTo>
                    <a:pt x="55" y="327"/>
                  </a:lnTo>
                  <a:lnTo>
                    <a:pt x="77" y="283"/>
                  </a:lnTo>
                  <a:lnTo>
                    <a:pt x="102" y="241"/>
                  </a:lnTo>
                  <a:lnTo>
                    <a:pt x="131" y="202"/>
                  </a:lnTo>
                  <a:lnTo>
                    <a:pt x="164" y="165"/>
                  </a:lnTo>
                  <a:lnTo>
                    <a:pt x="201" y="132"/>
                  </a:lnTo>
                  <a:lnTo>
                    <a:pt x="240" y="103"/>
                  </a:lnTo>
                  <a:lnTo>
                    <a:pt x="282" y="78"/>
                  </a:lnTo>
                  <a:lnTo>
                    <a:pt x="327" y="56"/>
                  </a:lnTo>
                  <a:lnTo>
                    <a:pt x="374" y="38"/>
                  </a:lnTo>
                  <a:lnTo>
                    <a:pt x="424" y="26"/>
                  </a:lnTo>
                  <a:lnTo>
                    <a:pt x="474" y="18"/>
                  </a:lnTo>
                  <a:lnTo>
                    <a:pt x="526" y="15"/>
                  </a:lnTo>
                  <a:lnTo>
                    <a:pt x="578" y="18"/>
                  </a:lnTo>
                  <a:lnTo>
                    <a:pt x="629" y="26"/>
                  </a:lnTo>
                  <a:lnTo>
                    <a:pt x="678" y="38"/>
                  </a:lnTo>
                  <a:lnTo>
                    <a:pt x="725" y="56"/>
                  </a:lnTo>
                  <a:lnTo>
                    <a:pt x="769" y="78"/>
                  </a:lnTo>
                  <a:lnTo>
                    <a:pt x="812" y="103"/>
                  </a:lnTo>
                  <a:lnTo>
                    <a:pt x="851" y="132"/>
                  </a:lnTo>
                  <a:lnTo>
                    <a:pt x="887" y="165"/>
                  </a:lnTo>
                  <a:lnTo>
                    <a:pt x="920" y="202"/>
                  </a:lnTo>
                  <a:lnTo>
                    <a:pt x="949" y="241"/>
                  </a:lnTo>
                  <a:lnTo>
                    <a:pt x="976" y="283"/>
                  </a:lnTo>
                  <a:lnTo>
                    <a:pt x="996" y="327"/>
                  </a:lnTo>
                  <a:lnTo>
                    <a:pt x="1014" y="375"/>
                  </a:lnTo>
                  <a:lnTo>
                    <a:pt x="1026" y="424"/>
                  </a:lnTo>
                  <a:lnTo>
                    <a:pt x="1034" y="475"/>
                  </a:lnTo>
                  <a:lnTo>
                    <a:pt x="1037" y="527"/>
                  </a:lnTo>
                  <a:lnTo>
                    <a:pt x="1034" y="578"/>
                  </a:lnTo>
                  <a:lnTo>
                    <a:pt x="1026" y="629"/>
                  </a:lnTo>
                  <a:lnTo>
                    <a:pt x="1014" y="679"/>
                  </a:lnTo>
                  <a:lnTo>
                    <a:pt x="996" y="726"/>
                  </a:lnTo>
                  <a:lnTo>
                    <a:pt x="976" y="771"/>
                  </a:lnTo>
                  <a:lnTo>
                    <a:pt x="949" y="812"/>
                  </a:lnTo>
                  <a:lnTo>
                    <a:pt x="920" y="851"/>
                  </a:lnTo>
                  <a:lnTo>
                    <a:pt x="887" y="888"/>
                  </a:lnTo>
                  <a:lnTo>
                    <a:pt x="851" y="922"/>
                  </a:lnTo>
                  <a:lnTo>
                    <a:pt x="812" y="950"/>
                  </a:lnTo>
                  <a:lnTo>
                    <a:pt x="769" y="976"/>
                  </a:lnTo>
                  <a:lnTo>
                    <a:pt x="725" y="998"/>
                  </a:lnTo>
                  <a:lnTo>
                    <a:pt x="678" y="1015"/>
                  </a:lnTo>
                  <a:lnTo>
                    <a:pt x="629" y="1028"/>
                  </a:lnTo>
                  <a:lnTo>
                    <a:pt x="578" y="1036"/>
                  </a:lnTo>
                  <a:lnTo>
                    <a:pt x="526" y="1038"/>
                  </a:lnTo>
                  <a:lnTo>
                    <a:pt x="509" y="1038"/>
                  </a:lnTo>
                  <a:lnTo>
                    <a:pt x="492" y="1037"/>
                  </a:lnTo>
                  <a:lnTo>
                    <a:pt x="474" y="1036"/>
                  </a:lnTo>
                  <a:lnTo>
                    <a:pt x="457" y="1033"/>
                  </a:lnTo>
                  <a:lnTo>
                    <a:pt x="441" y="1031"/>
                  </a:lnTo>
                  <a:lnTo>
                    <a:pt x="425" y="1028"/>
                  </a:lnTo>
                  <a:lnTo>
                    <a:pt x="407" y="1024"/>
                  </a:lnTo>
                  <a:lnTo>
                    <a:pt x="392" y="1019"/>
                  </a:lnTo>
                  <a:lnTo>
                    <a:pt x="376" y="1015"/>
                  </a:lnTo>
                  <a:lnTo>
                    <a:pt x="360" y="1010"/>
                  </a:lnTo>
                  <a:lnTo>
                    <a:pt x="345" y="1004"/>
                  </a:lnTo>
                  <a:lnTo>
                    <a:pt x="330" y="999"/>
                  </a:lnTo>
                  <a:lnTo>
                    <a:pt x="315" y="992"/>
                  </a:lnTo>
                  <a:lnTo>
                    <a:pt x="300" y="985"/>
                  </a:lnTo>
                  <a:lnTo>
                    <a:pt x="285" y="978"/>
                  </a:lnTo>
                  <a:lnTo>
                    <a:pt x="271" y="970"/>
                  </a:lnTo>
                  <a:lnTo>
                    <a:pt x="263" y="981"/>
                  </a:lnTo>
                  <a:lnTo>
                    <a:pt x="278" y="990"/>
                  </a:lnTo>
                  <a:lnTo>
                    <a:pt x="293" y="998"/>
                  </a:lnTo>
                  <a:lnTo>
                    <a:pt x="308" y="1004"/>
                  </a:lnTo>
                  <a:lnTo>
                    <a:pt x="323" y="1011"/>
                  </a:lnTo>
                  <a:lnTo>
                    <a:pt x="339" y="1018"/>
                  </a:lnTo>
                  <a:lnTo>
                    <a:pt x="356" y="1024"/>
                  </a:lnTo>
                  <a:lnTo>
                    <a:pt x="372" y="1029"/>
                  </a:lnTo>
                  <a:lnTo>
                    <a:pt x="388" y="1034"/>
                  </a:lnTo>
                  <a:lnTo>
                    <a:pt x="404" y="1038"/>
                  </a:lnTo>
                  <a:lnTo>
                    <a:pt x="421" y="1042"/>
                  </a:lnTo>
                  <a:lnTo>
                    <a:pt x="439" y="1045"/>
                  </a:lnTo>
                  <a:lnTo>
                    <a:pt x="456" y="1048"/>
                  </a:lnTo>
                  <a:lnTo>
                    <a:pt x="473" y="1051"/>
                  </a:lnTo>
                  <a:lnTo>
                    <a:pt x="490" y="1052"/>
                  </a:lnTo>
                  <a:lnTo>
                    <a:pt x="508" y="1053"/>
                  </a:lnTo>
                  <a:lnTo>
                    <a:pt x="526" y="1053"/>
                  </a:lnTo>
                  <a:lnTo>
                    <a:pt x="580" y="1051"/>
                  </a:lnTo>
                  <a:lnTo>
                    <a:pt x="632" y="1042"/>
                  </a:lnTo>
                  <a:lnTo>
                    <a:pt x="683" y="1029"/>
                  </a:lnTo>
                  <a:lnTo>
                    <a:pt x="731" y="1011"/>
                  </a:lnTo>
                  <a:lnTo>
                    <a:pt x="776" y="990"/>
                  </a:lnTo>
                  <a:lnTo>
                    <a:pt x="820" y="963"/>
                  </a:lnTo>
                  <a:lnTo>
                    <a:pt x="860" y="933"/>
                  </a:lnTo>
                  <a:lnTo>
                    <a:pt x="898" y="899"/>
                  </a:lnTo>
                  <a:lnTo>
                    <a:pt x="932" y="862"/>
                  </a:lnTo>
                  <a:lnTo>
                    <a:pt x="962" y="820"/>
                  </a:lnTo>
                  <a:lnTo>
                    <a:pt x="988" y="778"/>
                  </a:lnTo>
                  <a:lnTo>
                    <a:pt x="1010" y="732"/>
                  </a:lnTo>
                  <a:lnTo>
                    <a:pt x="1029" y="683"/>
                  </a:lnTo>
                  <a:lnTo>
                    <a:pt x="1041" y="633"/>
                  </a:lnTo>
                  <a:lnTo>
                    <a:pt x="1049" y="581"/>
                  </a:lnTo>
                  <a:lnTo>
                    <a:pt x="1052" y="527"/>
                  </a:lnTo>
                  <a:lnTo>
                    <a:pt x="1049" y="473"/>
                  </a:lnTo>
                  <a:lnTo>
                    <a:pt x="1041" y="421"/>
                  </a:lnTo>
                  <a:lnTo>
                    <a:pt x="1029" y="370"/>
                  </a:lnTo>
                  <a:lnTo>
                    <a:pt x="1010" y="322"/>
                  </a:lnTo>
                  <a:lnTo>
                    <a:pt x="988" y="276"/>
                  </a:lnTo>
                  <a:lnTo>
                    <a:pt x="962" y="233"/>
                  </a:lnTo>
                  <a:lnTo>
                    <a:pt x="932" y="192"/>
                  </a:lnTo>
                  <a:lnTo>
                    <a:pt x="898" y="155"/>
                  </a:lnTo>
                  <a:lnTo>
                    <a:pt x="860" y="120"/>
                  </a:lnTo>
                  <a:lnTo>
                    <a:pt x="820" y="90"/>
                  </a:lnTo>
                  <a:lnTo>
                    <a:pt x="776" y="64"/>
                  </a:lnTo>
                  <a:lnTo>
                    <a:pt x="731" y="42"/>
                  </a:lnTo>
                  <a:lnTo>
                    <a:pt x="683" y="25"/>
                  </a:lnTo>
                  <a:lnTo>
                    <a:pt x="632" y="11"/>
                  </a:lnTo>
                  <a:lnTo>
                    <a:pt x="580" y="3"/>
                  </a:lnTo>
                  <a:lnTo>
                    <a:pt x="526" y="0"/>
                  </a:lnTo>
                  <a:lnTo>
                    <a:pt x="472" y="3"/>
                  </a:lnTo>
                  <a:lnTo>
                    <a:pt x="420" y="11"/>
                  </a:lnTo>
                  <a:lnTo>
                    <a:pt x="369" y="25"/>
                  </a:lnTo>
                  <a:lnTo>
                    <a:pt x="321" y="42"/>
                  </a:lnTo>
                  <a:lnTo>
                    <a:pt x="275" y="64"/>
                  </a:lnTo>
                  <a:lnTo>
                    <a:pt x="232" y="90"/>
                  </a:lnTo>
                  <a:lnTo>
                    <a:pt x="191" y="120"/>
                  </a:lnTo>
                  <a:lnTo>
                    <a:pt x="154" y="155"/>
                  </a:lnTo>
                  <a:lnTo>
                    <a:pt x="119" y="192"/>
                  </a:lnTo>
                  <a:lnTo>
                    <a:pt x="89" y="233"/>
                  </a:lnTo>
                  <a:lnTo>
                    <a:pt x="63" y="276"/>
                  </a:lnTo>
                  <a:lnTo>
                    <a:pt x="41" y="322"/>
                  </a:lnTo>
                  <a:lnTo>
                    <a:pt x="24" y="370"/>
                  </a:lnTo>
                  <a:lnTo>
                    <a:pt x="10" y="421"/>
                  </a:lnTo>
                  <a:lnTo>
                    <a:pt x="2" y="473"/>
                  </a:lnTo>
                  <a:lnTo>
                    <a:pt x="0" y="527"/>
                  </a:lnTo>
                  <a:lnTo>
                    <a:pt x="1" y="562"/>
                  </a:lnTo>
                  <a:lnTo>
                    <a:pt x="4" y="596"/>
                  </a:lnTo>
                  <a:lnTo>
                    <a:pt x="10" y="630"/>
                  </a:lnTo>
                  <a:lnTo>
                    <a:pt x="18" y="664"/>
                  </a:lnTo>
                  <a:lnTo>
                    <a:pt x="27" y="696"/>
                  </a:lnTo>
                  <a:lnTo>
                    <a:pt x="39" y="727"/>
                  </a:lnTo>
                  <a:lnTo>
                    <a:pt x="53" y="757"/>
                  </a:lnTo>
                  <a:lnTo>
                    <a:pt x="69" y="786"/>
                  </a:lnTo>
                  <a:lnTo>
                    <a:pt x="86" y="815"/>
                  </a:lnTo>
                  <a:lnTo>
                    <a:pt x="104" y="841"/>
                  </a:lnTo>
                  <a:lnTo>
                    <a:pt x="125" y="867"/>
                  </a:lnTo>
                  <a:lnTo>
                    <a:pt x="147" y="892"/>
                  </a:lnTo>
                  <a:lnTo>
                    <a:pt x="170" y="915"/>
                  </a:lnTo>
                  <a:lnTo>
                    <a:pt x="195" y="935"/>
                  </a:lnTo>
                  <a:lnTo>
                    <a:pt x="221" y="955"/>
                  </a:lnTo>
                  <a:lnTo>
                    <a:pt x="248" y="973"/>
                  </a:lnTo>
                  <a:lnTo>
                    <a:pt x="258" y="962"/>
                  </a:lnTo>
                  <a:lnTo>
                    <a:pt x="231" y="943"/>
                  </a:lnTo>
                  <a:lnTo>
                    <a:pt x="205" y="925"/>
                  </a:lnTo>
                  <a:lnTo>
                    <a:pt x="180" y="903"/>
                  </a:lnTo>
                  <a:lnTo>
                    <a:pt x="157" y="881"/>
                  </a:lnTo>
                  <a:lnTo>
                    <a:pt x="137" y="858"/>
                  </a:lnTo>
                  <a:lnTo>
                    <a:pt x="116" y="833"/>
                  </a:lnTo>
                  <a:lnTo>
                    <a:pt x="97" y="806"/>
                  </a:lnTo>
                  <a:lnTo>
                    <a:pt x="81" y="779"/>
                  </a:lnTo>
                  <a:lnTo>
                    <a:pt x="66" y="751"/>
                  </a:lnTo>
                  <a:lnTo>
                    <a:pt x="53" y="721"/>
                  </a:lnTo>
                  <a:lnTo>
                    <a:pt x="41" y="691"/>
                  </a:lnTo>
                  <a:lnTo>
                    <a:pt x="32" y="659"/>
                  </a:lnTo>
                  <a:lnTo>
                    <a:pt x="25" y="628"/>
                  </a:lnTo>
                  <a:lnTo>
                    <a:pt x="19" y="595"/>
                  </a:lnTo>
                  <a:lnTo>
                    <a:pt x="16" y="561"/>
                  </a:lnTo>
                  <a:lnTo>
                    <a:pt x="14" y="527"/>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7"/>
            <p:cNvSpPr>
              <a:spLocks/>
            </p:cNvSpPr>
            <p:nvPr/>
          </p:nvSpPr>
          <p:spPr bwMode="auto">
            <a:xfrm>
              <a:off x="755" y="2187"/>
              <a:ext cx="511" cy="511"/>
            </a:xfrm>
            <a:custGeom>
              <a:avLst/>
              <a:gdLst>
                <a:gd name="T0" fmla="*/ 1020 w 1023"/>
                <a:gd name="T1" fmla="*/ 460 h 1023"/>
                <a:gd name="T2" fmla="*/ 1000 w 1023"/>
                <a:gd name="T3" fmla="*/ 360 h 1023"/>
                <a:gd name="T4" fmla="*/ 962 w 1023"/>
                <a:gd name="T5" fmla="*/ 268 h 1023"/>
                <a:gd name="T6" fmla="*/ 906 w 1023"/>
                <a:gd name="T7" fmla="*/ 187 h 1023"/>
                <a:gd name="T8" fmla="*/ 837 w 1023"/>
                <a:gd name="T9" fmla="*/ 117 h 1023"/>
                <a:gd name="T10" fmla="*/ 755 w 1023"/>
                <a:gd name="T11" fmla="*/ 63 h 1023"/>
                <a:gd name="T12" fmla="*/ 664 w 1023"/>
                <a:gd name="T13" fmla="*/ 23 h 1023"/>
                <a:gd name="T14" fmla="*/ 564 w 1023"/>
                <a:gd name="T15" fmla="*/ 3 h 1023"/>
                <a:gd name="T16" fmla="*/ 460 w 1023"/>
                <a:gd name="T17" fmla="*/ 3 h 1023"/>
                <a:gd name="T18" fmla="*/ 360 w 1023"/>
                <a:gd name="T19" fmla="*/ 23 h 1023"/>
                <a:gd name="T20" fmla="*/ 268 w 1023"/>
                <a:gd name="T21" fmla="*/ 63 h 1023"/>
                <a:gd name="T22" fmla="*/ 187 w 1023"/>
                <a:gd name="T23" fmla="*/ 117 h 1023"/>
                <a:gd name="T24" fmla="*/ 117 w 1023"/>
                <a:gd name="T25" fmla="*/ 187 h 1023"/>
                <a:gd name="T26" fmla="*/ 63 w 1023"/>
                <a:gd name="T27" fmla="*/ 268 h 1023"/>
                <a:gd name="T28" fmla="*/ 24 w 1023"/>
                <a:gd name="T29" fmla="*/ 360 h 1023"/>
                <a:gd name="T30" fmla="*/ 3 w 1023"/>
                <a:gd name="T31" fmla="*/ 460 h 1023"/>
                <a:gd name="T32" fmla="*/ 2 w 1023"/>
                <a:gd name="T33" fmla="*/ 546 h 1023"/>
                <a:gd name="T34" fmla="*/ 11 w 1023"/>
                <a:gd name="T35" fmla="*/ 613 h 1023"/>
                <a:gd name="T36" fmla="*/ 27 w 1023"/>
                <a:gd name="T37" fmla="*/ 676 h 1023"/>
                <a:gd name="T38" fmla="*/ 52 w 1023"/>
                <a:gd name="T39" fmla="*/ 736 h 1023"/>
                <a:gd name="T40" fmla="*/ 83 w 1023"/>
                <a:gd name="T41" fmla="*/ 791 h 1023"/>
                <a:gd name="T42" fmla="*/ 123 w 1023"/>
                <a:gd name="T43" fmla="*/ 843 h 1023"/>
                <a:gd name="T44" fmla="*/ 166 w 1023"/>
                <a:gd name="T45" fmla="*/ 888 h 1023"/>
                <a:gd name="T46" fmla="*/ 217 w 1023"/>
                <a:gd name="T47" fmla="*/ 928 h 1023"/>
                <a:gd name="T48" fmla="*/ 453 w 1023"/>
                <a:gd name="T49" fmla="*/ 651 h 1023"/>
                <a:gd name="T50" fmla="*/ 416 w 1023"/>
                <a:gd name="T51" fmla="*/ 628 h 1023"/>
                <a:gd name="T52" fmla="*/ 387 w 1023"/>
                <a:gd name="T53" fmla="*/ 596 h 1023"/>
                <a:gd name="T54" fmla="*/ 368 w 1023"/>
                <a:gd name="T55" fmla="*/ 557 h 1023"/>
                <a:gd name="T56" fmla="*/ 361 w 1023"/>
                <a:gd name="T57" fmla="*/ 512 h 1023"/>
                <a:gd name="T58" fmla="*/ 373 w 1023"/>
                <a:gd name="T59" fmla="*/ 453 h 1023"/>
                <a:gd name="T60" fmla="*/ 406 w 1023"/>
                <a:gd name="T61" fmla="*/ 405 h 1023"/>
                <a:gd name="T62" fmla="*/ 453 w 1023"/>
                <a:gd name="T63" fmla="*/ 372 h 1023"/>
                <a:gd name="T64" fmla="*/ 512 w 1023"/>
                <a:gd name="T65" fmla="*/ 361 h 1023"/>
                <a:gd name="T66" fmla="*/ 571 w 1023"/>
                <a:gd name="T67" fmla="*/ 372 h 1023"/>
                <a:gd name="T68" fmla="*/ 619 w 1023"/>
                <a:gd name="T69" fmla="*/ 405 h 1023"/>
                <a:gd name="T70" fmla="*/ 652 w 1023"/>
                <a:gd name="T71" fmla="*/ 453 h 1023"/>
                <a:gd name="T72" fmla="*/ 663 w 1023"/>
                <a:gd name="T73" fmla="*/ 512 h 1023"/>
                <a:gd name="T74" fmla="*/ 652 w 1023"/>
                <a:gd name="T75" fmla="*/ 570 h 1023"/>
                <a:gd name="T76" fmla="*/ 619 w 1023"/>
                <a:gd name="T77" fmla="*/ 618 h 1023"/>
                <a:gd name="T78" fmla="*/ 571 w 1023"/>
                <a:gd name="T79" fmla="*/ 651 h 1023"/>
                <a:gd name="T80" fmla="*/ 512 w 1023"/>
                <a:gd name="T81" fmla="*/ 663 h 1023"/>
                <a:gd name="T82" fmla="*/ 497 w 1023"/>
                <a:gd name="T83" fmla="*/ 661 h 1023"/>
                <a:gd name="T84" fmla="*/ 483 w 1023"/>
                <a:gd name="T85" fmla="*/ 659 h 1023"/>
                <a:gd name="T86" fmla="*/ 470 w 1023"/>
                <a:gd name="T87" fmla="*/ 656 h 1023"/>
                <a:gd name="T88" fmla="*/ 457 w 1023"/>
                <a:gd name="T89" fmla="*/ 651 h 1023"/>
                <a:gd name="T90" fmla="*/ 271 w 1023"/>
                <a:gd name="T91" fmla="*/ 963 h 1023"/>
                <a:gd name="T92" fmla="*/ 301 w 1023"/>
                <a:gd name="T93" fmla="*/ 977 h 1023"/>
                <a:gd name="T94" fmla="*/ 331 w 1023"/>
                <a:gd name="T95" fmla="*/ 989 h 1023"/>
                <a:gd name="T96" fmla="*/ 362 w 1023"/>
                <a:gd name="T97" fmla="*/ 1000 h 1023"/>
                <a:gd name="T98" fmla="*/ 393 w 1023"/>
                <a:gd name="T99" fmla="*/ 1009 h 1023"/>
                <a:gd name="T100" fmla="*/ 427 w 1023"/>
                <a:gd name="T101" fmla="*/ 1016 h 1023"/>
                <a:gd name="T102" fmla="*/ 460 w 1023"/>
                <a:gd name="T103" fmla="*/ 1021 h 1023"/>
                <a:gd name="T104" fmla="*/ 495 w 1023"/>
                <a:gd name="T105" fmla="*/ 1023 h 1023"/>
                <a:gd name="T106" fmla="*/ 564 w 1023"/>
                <a:gd name="T107" fmla="*/ 1021 h 1023"/>
                <a:gd name="T108" fmla="*/ 664 w 1023"/>
                <a:gd name="T109" fmla="*/ 1000 h 1023"/>
                <a:gd name="T110" fmla="*/ 755 w 1023"/>
                <a:gd name="T111" fmla="*/ 961 h 1023"/>
                <a:gd name="T112" fmla="*/ 837 w 1023"/>
                <a:gd name="T113" fmla="*/ 907 h 1023"/>
                <a:gd name="T114" fmla="*/ 906 w 1023"/>
                <a:gd name="T115" fmla="*/ 836 h 1023"/>
                <a:gd name="T116" fmla="*/ 962 w 1023"/>
                <a:gd name="T117" fmla="*/ 756 h 1023"/>
                <a:gd name="T118" fmla="*/ 1000 w 1023"/>
                <a:gd name="T119" fmla="*/ 664 h 1023"/>
                <a:gd name="T120" fmla="*/ 1020 w 1023"/>
                <a:gd name="T121" fmla="*/ 563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3" h="1023">
                  <a:moveTo>
                    <a:pt x="1023" y="512"/>
                  </a:moveTo>
                  <a:lnTo>
                    <a:pt x="1020" y="460"/>
                  </a:lnTo>
                  <a:lnTo>
                    <a:pt x="1012" y="409"/>
                  </a:lnTo>
                  <a:lnTo>
                    <a:pt x="1000" y="360"/>
                  </a:lnTo>
                  <a:lnTo>
                    <a:pt x="982" y="312"/>
                  </a:lnTo>
                  <a:lnTo>
                    <a:pt x="962" y="268"/>
                  </a:lnTo>
                  <a:lnTo>
                    <a:pt x="935" y="226"/>
                  </a:lnTo>
                  <a:lnTo>
                    <a:pt x="906" y="187"/>
                  </a:lnTo>
                  <a:lnTo>
                    <a:pt x="873" y="150"/>
                  </a:lnTo>
                  <a:lnTo>
                    <a:pt x="837" y="117"/>
                  </a:lnTo>
                  <a:lnTo>
                    <a:pt x="798" y="88"/>
                  </a:lnTo>
                  <a:lnTo>
                    <a:pt x="755" y="63"/>
                  </a:lnTo>
                  <a:lnTo>
                    <a:pt x="711" y="41"/>
                  </a:lnTo>
                  <a:lnTo>
                    <a:pt x="664" y="23"/>
                  </a:lnTo>
                  <a:lnTo>
                    <a:pt x="615" y="11"/>
                  </a:lnTo>
                  <a:lnTo>
                    <a:pt x="564" y="3"/>
                  </a:lnTo>
                  <a:lnTo>
                    <a:pt x="512" y="0"/>
                  </a:lnTo>
                  <a:lnTo>
                    <a:pt x="460" y="3"/>
                  </a:lnTo>
                  <a:lnTo>
                    <a:pt x="410" y="11"/>
                  </a:lnTo>
                  <a:lnTo>
                    <a:pt x="360" y="23"/>
                  </a:lnTo>
                  <a:lnTo>
                    <a:pt x="313" y="41"/>
                  </a:lnTo>
                  <a:lnTo>
                    <a:pt x="268" y="63"/>
                  </a:lnTo>
                  <a:lnTo>
                    <a:pt x="226" y="88"/>
                  </a:lnTo>
                  <a:lnTo>
                    <a:pt x="187" y="117"/>
                  </a:lnTo>
                  <a:lnTo>
                    <a:pt x="150" y="150"/>
                  </a:lnTo>
                  <a:lnTo>
                    <a:pt x="117" y="187"/>
                  </a:lnTo>
                  <a:lnTo>
                    <a:pt x="88" y="226"/>
                  </a:lnTo>
                  <a:lnTo>
                    <a:pt x="63" y="268"/>
                  </a:lnTo>
                  <a:lnTo>
                    <a:pt x="41" y="312"/>
                  </a:lnTo>
                  <a:lnTo>
                    <a:pt x="24" y="360"/>
                  </a:lnTo>
                  <a:lnTo>
                    <a:pt x="11" y="409"/>
                  </a:lnTo>
                  <a:lnTo>
                    <a:pt x="3" y="460"/>
                  </a:lnTo>
                  <a:lnTo>
                    <a:pt x="0" y="512"/>
                  </a:lnTo>
                  <a:lnTo>
                    <a:pt x="2" y="546"/>
                  </a:lnTo>
                  <a:lnTo>
                    <a:pt x="5" y="580"/>
                  </a:lnTo>
                  <a:lnTo>
                    <a:pt x="11" y="613"/>
                  </a:lnTo>
                  <a:lnTo>
                    <a:pt x="18" y="644"/>
                  </a:lnTo>
                  <a:lnTo>
                    <a:pt x="27" y="676"/>
                  </a:lnTo>
                  <a:lnTo>
                    <a:pt x="39" y="706"/>
                  </a:lnTo>
                  <a:lnTo>
                    <a:pt x="52" y="736"/>
                  </a:lnTo>
                  <a:lnTo>
                    <a:pt x="67" y="764"/>
                  </a:lnTo>
                  <a:lnTo>
                    <a:pt x="83" y="791"/>
                  </a:lnTo>
                  <a:lnTo>
                    <a:pt x="102" y="818"/>
                  </a:lnTo>
                  <a:lnTo>
                    <a:pt x="123" y="843"/>
                  </a:lnTo>
                  <a:lnTo>
                    <a:pt x="143" y="866"/>
                  </a:lnTo>
                  <a:lnTo>
                    <a:pt x="166" y="888"/>
                  </a:lnTo>
                  <a:lnTo>
                    <a:pt x="191" y="910"/>
                  </a:lnTo>
                  <a:lnTo>
                    <a:pt x="217" y="928"/>
                  </a:lnTo>
                  <a:lnTo>
                    <a:pt x="244" y="947"/>
                  </a:lnTo>
                  <a:lnTo>
                    <a:pt x="453" y="651"/>
                  </a:lnTo>
                  <a:lnTo>
                    <a:pt x="434" y="641"/>
                  </a:lnTo>
                  <a:lnTo>
                    <a:pt x="416" y="628"/>
                  </a:lnTo>
                  <a:lnTo>
                    <a:pt x="400" y="613"/>
                  </a:lnTo>
                  <a:lnTo>
                    <a:pt x="387" y="596"/>
                  </a:lnTo>
                  <a:lnTo>
                    <a:pt x="376" y="577"/>
                  </a:lnTo>
                  <a:lnTo>
                    <a:pt x="368" y="557"/>
                  </a:lnTo>
                  <a:lnTo>
                    <a:pt x="363" y="535"/>
                  </a:lnTo>
                  <a:lnTo>
                    <a:pt x="361" y="512"/>
                  </a:lnTo>
                  <a:lnTo>
                    <a:pt x="365" y="482"/>
                  </a:lnTo>
                  <a:lnTo>
                    <a:pt x="373" y="453"/>
                  </a:lnTo>
                  <a:lnTo>
                    <a:pt x="387" y="428"/>
                  </a:lnTo>
                  <a:lnTo>
                    <a:pt x="406" y="405"/>
                  </a:lnTo>
                  <a:lnTo>
                    <a:pt x="428" y="386"/>
                  </a:lnTo>
                  <a:lnTo>
                    <a:pt x="453" y="372"/>
                  </a:lnTo>
                  <a:lnTo>
                    <a:pt x="482" y="364"/>
                  </a:lnTo>
                  <a:lnTo>
                    <a:pt x="512" y="361"/>
                  </a:lnTo>
                  <a:lnTo>
                    <a:pt x="542" y="364"/>
                  </a:lnTo>
                  <a:lnTo>
                    <a:pt x="571" y="372"/>
                  </a:lnTo>
                  <a:lnTo>
                    <a:pt x="596" y="386"/>
                  </a:lnTo>
                  <a:lnTo>
                    <a:pt x="619" y="405"/>
                  </a:lnTo>
                  <a:lnTo>
                    <a:pt x="638" y="428"/>
                  </a:lnTo>
                  <a:lnTo>
                    <a:pt x="652" y="453"/>
                  </a:lnTo>
                  <a:lnTo>
                    <a:pt x="660" y="482"/>
                  </a:lnTo>
                  <a:lnTo>
                    <a:pt x="663" y="512"/>
                  </a:lnTo>
                  <a:lnTo>
                    <a:pt x="660" y="542"/>
                  </a:lnTo>
                  <a:lnTo>
                    <a:pt x="652" y="570"/>
                  </a:lnTo>
                  <a:lnTo>
                    <a:pt x="638" y="596"/>
                  </a:lnTo>
                  <a:lnTo>
                    <a:pt x="619" y="618"/>
                  </a:lnTo>
                  <a:lnTo>
                    <a:pt x="596" y="637"/>
                  </a:lnTo>
                  <a:lnTo>
                    <a:pt x="571" y="651"/>
                  </a:lnTo>
                  <a:lnTo>
                    <a:pt x="542" y="659"/>
                  </a:lnTo>
                  <a:lnTo>
                    <a:pt x="512" y="663"/>
                  </a:lnTo>
                  <a:lnTo>
                    <a:pt x="505" y="663"/>
                  </a:lnTo>
                  <a:lnTo>
                    <a:pt x="497" y="661"/>
                  </a:lnTo>
                  <a:lnTo>
                    <a:pt x="490" y="660"/>
                  </a:lnTo>
                  <a:lnTo>
                    <a:pt x="483" y="659"/>
                  </a:lnTo>
                  <a:lnTo>
                    <a:pt x="476" y="658"/>
                  </a:lnTo>
                  <a:lnTo>
                    <a:pt x="470" y="656"/>
                  </a:lnTo>
                  <a:lnTo>
                    <a:pt x="464" y="653"/>
                  </a:lnTo>
                  <a:lnTo>
                    <a:pt x="457" y="651"/>
                  </a:lnTo>
                  <a:lnTo>
                    <a:pt x="257" y="955"/>
                  </a:lnTo>
                  <a:lnTo>
                    <a:pt x="271" y="963"/>
                  </a:lnTo>
                  <a:lnTo>
                    <a:pt x="286" y="970"/>
                  </a:lnTo>
                  <a:lnTo>
                    <a:pt x="301" y="977"/>
                  </a:lnTo>
                  <a:lnTo>
                    <a:pt x="316" y="984"/>
                  </a:lnTo>
                  <a:lnTo>
                    <a:pt x="331" y="989"/>
                  </a:lnTo>
                  <a:lnTo>
                    <a:pt x="346" y="995"/>
                  </a:lnTo>
                  <a:lnTo>
                    <a:pt x="362" y="1000"/>
                  </a:lnTo>
                  <a:lnTo>
                    <a:pt x="378" y="1004"/>
                  </a:lnTo>
                  <a:lnTo>
                    <a:pt x="393" y="1009"/>
                  </a:lnTo>
                  <a:lnTo>
                    <a:pt x="411" y="1013"/>
                  </a:lnTo>
                  <a:lnTo>
                    <a:pt x="427" y="1016"/>
                  </a:lnTo>
                  <a:lnTo>
                    <a:pt x="443" y="1018"/>
                  </a:lnTo>
                  <a:lnTo>
                    <a:pt x="460" y="1021"/>
                  </a:lnTo>
                  <a:lnTo>
                    <a:pt x="478" y="1022"/>
                  </a:lnTo>
                  <a:lnTo>
                    <a:pt x="495" y="1023"/>
                  </a:lnTo>
                  <a:lnTo>
                    <a:pt x="512" y="1023"/>
                  </a:lnTo>
                  <a:lnTo>
                    <a:pt x="564" y="1021"/>
                  </a:lnTo>
                  <a:lnTo>
                    <a:pt x="615" y="1013"/>
                  </a:lnTo>
                  <a:lnTo>
                    <a:pt x="664" y="1000"/>
                  </a:lnTo>
                  <a:lnTo>
                    <a:pt x="711" y="983"/>
                  </a:lnTo>
                  <a:lnTo>
                    <a:pt x="755" y="961"/>
                  </a:lnTo>
                  <a:lnTo>
                    <a:pt x="798" y="935"/>
                  </a:lnTo>
                  <a:lnTo>
                    <a:pt x="837" y="907"/>
                  </a:lnTo>
                  <a:lnTo>
                    <a:pt x="873" y="873"/>
                  </a:lnTo>
                  <a:lnTo>
                    <a:pt x="906" y="836"/>
                  </a:lnTo>
                  <a:lnTo>
                    <a:pt x="935" y="797"/>
                  </a:lnTo>
                  <a:lnTo>
                    <a:pt x="962" y="756"/>
                  </a:lnTo>
                  <a:lnTo>
                    <a:pt x="982" y="711"/>
                  </a:lnTo>
                  <a:lnTo>
                    <a:pt x="1000" y="664"/>
                  </a:lnTo>
                  <a:lnTo>
                    <a:pt x="1012" y="614"/>
                  </a:lnTo>
                  <a:lnTo>
                    <a:pt x="1020" y="563"/>
                  </a:lnTo>
                  <a:lnTo>
                    <a:pt x="1023" y="5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p:nvSpPr>
          <p:spPr bwMode="auto">
            <a:xfrm>
              <a:off x="935" y="2367"/>
              <a:ext cx="151" cy="151"/>
            </a:xfrm>
            <a:custGeom>
              <a:avLst/>
              <a:gdLst>
                <a:gd name="T0" fmla="*/ 11 w 302"/>
                <a:gd name="T1" fmla="*/ 122 h 302"/>
                <a:gd name="T2" fmla="*/ 32 w 302"/>
                <a:gd name="T3" fmla="*/ 70 h 302"/>
                <a:gd name="T4" fmla="*/ 70 w 302"/>
                <a:gd name="T5" fmla="*/ 32 h 302"/>
                <a:gd name="T6" fmla="*/ 122 w 302"/>
                <a:gd name="T7" fmla="*/ 10 h 302"/>
                <a:gd name="T8" fmla="*/ 180 w 302"/>
                <a:gd name="T9" fmla="*/ 10 h 302"/>
                <a:gd name="T10" fmla="*/ 231 w 302"/>
                <a:gd name="T11" fmla="*/ 32 h 302"/>
                <a:gd name="T12" fmla="*/ 270 w 302"/>
                <a:gd name="T13" fmla="*/ 70 h 302"/>
                <a:gd name="T14" fmla="*/ 291 w 302"/>
                <a:gd name="T15" fmla="*/ 122 h 302"/>
                <a:gd name="T16" fmla="*/ 291 w 302"/>
                <a:gd name="T17" fmla="*/ 179 h 302"/>
                <a:gd name="T18" fmla="*/ 270 w 302"/>
                <a:gd name="T19" fmla="*/ 230 h 302"/>
                <a:gd name="T20" fmla="*/ 231 w 302"/>
                <a:gd name="T21" fmla="*/ 269 h 302"/>
                <a:gd name="T22" fmla="*/ 180 w 302"/>
                <a:gd name="T23" fmla="*/ 290 h 302"/>
                <a:gd name="T24" fmla="*/ 144 w 302"/>
                <a:gd name="T25" fmla="*/ 293 h 302"/>
                <a:gd name="T26" fmla="*/ 130 w 302"/>
                <a:gd name="T27" fmla="*/ 292 h 302"/>
                <a:gd name="T28" fmla="*/ 118 w 302"/>
                <a:gd name="T29" fmla="*/ 290 h 302"/>
                <a:gd name="T30" fmla="*/ 106 w 302"/>
                <a:gd name="T31" fmla="*/ 287 h 302"/>
                <a:gd name="T32" fmla="*/ 96 w 302"/>
                <a:gd name="T33" fmla="*/ 290 h 302"/>
                <a:gd name="T34" fmla="*/ 109 w 302"/>
                <a:gd name="T35" fmla="*/ 295 h 302"/>
                <a:gd name="T36" fmla="*/ 122 w 302"/>
                <a:gd name="T37" fmla="*/ 298 h 302"/>
                <a:gd name="T38" fmla="*/ 136 w 302"/>
                <a:gd name="T39" fmla="*/ 300 h 302"/>
                <a:gd name="T40" fmla="*/ 151 w 302"/>
                <a:gd name="T41" fmla="*/ 302 h 302"/>
                <a:gd name="T42" fmla="*/ 210 w 302"/>
                <a:gd name="T43" fmla="*/ 290 h 302"/>
                <a:gd name="T44" fmla="*/ 258 w 302"/>
                <a:gd name="T45" fmla="*/ 257 h 302"/>
                <a:gd name="T46" fmla="*/ 291 w 302"/>
                <a:gd name="T47" fmla="*/ 209 h 302"/>
                <a:gd name="T48" fmla="*/ 302 w 302"/>
                <a:gd name="T49" fmla="*/ 151 h 302"/>
                <a:gd name="T50" fmla="*/ 291 w 302"/>
                <a:gd name="T51" fmla="*/ 92 h 302"/>
                <a:gd name="T52" fmla="*/ 258 w 302"/>
                <a:gd name="T53" fmla="*/ 44 h 302"/>
                <a:gd name="T54" fmla="*/ 210 w 302"/>
                <a:gd name="T55" fmla="*/ 11 h 302"/>
                <a:gd name="T56" fmla="*/ 151 w 302"/>
                <a:gd name="T57" fmla="*/ 0 h 302"/>
                <a:gd name="T58" fmla="*/ 92 w 302"/>
                <a:gd name="T59" fmla="*/ 11 h 302"/>
                <a:gd name="T60" fmla="*/ 45 w 302"/>
                <a:gd name="T61" fmla="*/ 44 h 302"/>
                <a:gd name="T62" fmla="*/ 12 w 302"/>
                <a:gd name="T63" fmla="*/ 92 h 302"/>
                <a:gd name="T64" fmla="*/ 0 w 302"/>
                <a:gd name="T65" fmla="*/ 151 h 302"/>
                <a:gd name="T66" fmla="*/ 7 w 302"/>
                <a:gd name="T67" fmla="*/ 196 h 302"/>
                <a:gd name="T68" fmla="*/ 26 w 302"/>
                <a:gd name="T69" fmla="*/ 235 h 302"/>
                <a:gd name="T70" fmla="*/ 55 w 302"/>
                <a:gd name="T71" fmla="*/ 267 h 302"/>
                <a:gd name="T72" fmla="*/ 92 w 302"/>
                <a:gd name="T73" fmla="*/ 290 h 302"/>
                <a:gd name="T74" fmla="*/ 79 w 302"/>
                <a:gd name="T75" fmla="*/ 274 h 302"/>
                <a:gd name="T76" fmla="*/ 46 w 302"/>
                <a:gd name="T77" fmla="*/ 247 h 302"/>
                <a:gd name="T78" fmla="*/ 22 w 302"/>
                <a:gd name="T79" fmla="*/ 213 h 302"/>
                <a:gd name="T80" fmla="*/ 9 w 302"/>
                <a:gd name="T81" fmla="*/ 17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2" h="302">
                  <a:moveTo>
                    <a:pt x="8" y="151"/>
                  </a:moveTo>
                  <a:lnTo>
                    <a:pt x="11" y="122"/>
                  </a:lnTo>
                  <a:lnTo>
                    <a:pt x="20" y="95"/>
                  </a:lnTo>
                  <a:lnTo>
                    <a:pt x="32" y="70"/>
                  </a:lnTo>
                  <a:lnTo>
                    <a:pt x="50" y="49"/>
                  </a:lnTo>
                  <a:lnTo>
                    <a:pt x="70" y="32"/>
                  </a:lnTo>
                  <a:lnTo>
                    <a:pt x="96" y="19"/>
                  </a:lnTo>
                  <a:lnTo>
                    <a:pt x="122" y="10"/>
                  </a:lnTo>
                  <a:lnTo>
                    <a:pt x="151" y="8"/>
                  </a:lnTo>
                  <a:lnTo>
                    <a:pt x="180" y="10"/>
                  </a:lnTo>
                  <a:lnTo>
                    <a:pt x="206" y="19"/>
                  </a:lnTo>
                  <a:lnTo>
                    <a:pt x="231" y="32"/>
                  </a:lnTo>
                  <a:lnTo>
                    <a:pt x="253" y="49"/>
                  </a:lnTo>
                  <a:lnTo>
                    <a:pt x="270" y="70"/>
                  </a:lnTo>
                  <a:lnTo>
                    <a:pt x="283" y="95"/>
                  </a:lnTo>
                  <a:lnTo>
                    <a:pt x="291" y="122"/>
                  </a:lnTo>
                  <a:lnTo>
                    <a:pt x="294" y="151"/>
                  </a:lnTo>
                  <a:lnTo>
                    <a:pt x="291" y="179"/>
                  </a:lnTo>
                  <a:lnTo>
                    <a:pt x="283" y="206"/>
                  </a:lnTo>
                  <a:lnTo>
                    <a:pt x="270" y="230"/>
                  </a:lnTo>
                  <a:lnTo>
                    <a:pt x="253" y="251"/>
                  </a:lnTo>
                  <a:lnTo>
                    <a:pt x="231" y="269"/>
                  </a:lnTo>
                  <a:lnTo>
                    <a:pt x="206" y="282"/>
                  </a:lnTo>
                  <a:lnTo>
                    <a:pt x="180" y="290"/>
                  </a:lnTo>
                  <a:lnTo>
                    <a:pt x="151" y="293"/>
                  </a:lnTo>
                  <a:lnTo>
                    <a:pt x="144" y="293"/>
                  </a:lnTo>
                  <a:lnTo>
                    <a:pt x="137" y="292"/>
                  </a:lnTo>
                  <a:lnTo>
                    <a:pt x="130" y="292"/>
                  </a:lnTo>
                  <a:lnTo>
                    <a:pt x="125" y="291"/>
                  </a:lnTo>
                  <a:lnTo>
                    <a:pt x="118" y="290"/>
                  </a:lnTo>
                  <a:lnTo>
                    <a:pt x="112" y="288"/>
                  </a:lnTo>
                  <a:lnTo>
                    <a:pt x="106" y="287"/>
                  </a:lnTo>
                  <a:lnTo>
                    <a:pt x="100" y="284"/>
                  </a:lnTo>
                  <a:lnTo>
                    <a:pt x="96" y="290"/>
                  </a:lnTo>
                  <a:lnTo>
                    <a:pt x="103" y="292"/>
                  </a:lnTo>
                  <a:lnTo>
                    <a:pt x="109" y="295"/>
                  </a:lnTo>
                  <a:lnTo>
                    <a:pt x="115" y="297"/>
                  </a:lnTo>
                  <a:lnTo>
                    <a:pt x="122" y="298"/>
                  </a:lnTo>
                  <a:lnTo>
                    <a:pt x="129" y="299"/>
                  </a:lnTo>
                  <a:lnTo>
                    <a:pt x="136" y="300"/>
                  </a:lnTo>
                  <a:lnTo>
                    <a:pt x="144" y="302"/>
                  </a:lnTo>
                  <a:lnTo>
                    <a:pt x="151" y="302"/>
                  </a:lnTo>
                  <a:lnTo>
                    <a:pt x="181" y="298"/>
                  </a:lnTo>
                  <a:lnTo>
                    <a:pt x="210" y="290"/>
                  </a:lnTo>
                  <a:lnTo>
                    <a:pt x="235" y="276"/>
                  </a:lnTo>
                  <a:lnTo>
                    <a:pt x="258" y="257"/>
                  </a:lnTo>
                  <a:lnTo>
                    <a:pt x="277" y="235"/>
                  </a:lnTo>
                  <a:lnTo>
                    <a:pt x="291" y="209"/>
                  </a:lnTo>
                  <a:lnTo>
                    <a:pt x="299" y="181"/>
                  </a:lnTo>
                  <a:lnTo>
                    <a:pt x="302" y="151"/>
                  </a:lnTo>
                  <a:lnTo>
                    <a:pt x="299" y="121"/>
                  </a:lnTo>
                  <a:lnTo>
                    <a:pt x="291" y="92"/>
                  </a:lnTo>
                  <a:lnTo>
                    <a:pt x="277" y="67"/>
                  </a:lnTo>
                  <a:lnTo>
                    <a:pt x="258" y="44"/>
                  </a:lnTo>
                  <a:lnTo>
                    <a:pt x="235" y="25"/>
                  </a:lnTo>
                  <a:lnTo>
                    <a:pt x="210" y="11"/>
                  </a:lnTo>
                  <a:lnTo>
                    <a:pt x="181" y="3"/>
                  </a:lnTo>
                  <a:lnTo>
                    <a:pt x="151" y="0"/>
                  </a:lnTo>
                  <a:lnTo>
                    <a:pt x="121" y="3"/>
                  </a:lnTo>
                  <a:lnTo>
                    <a:pt x="92" y="11"/>
                  </a:lnTo>
                  <a:lnTo>
                    <a:pt x="67" y="25"/>
                  </a:lnTo>
                  <a:lnTo>
                    <a:pt x="45" y="44"/>
                  </a:lnTo>
                  <a:lnTo>
                    <a:pt x="26" y="67"/>
                  </a:lnTo>
                  <a:lnTo>
                    <a:pt x="12" y="92"/>
                  </a:lnTo>
                  <a:lnTo>
                    <a:pt x="4" y="121"/>
                  </a:lnTo>
                  <a:lnTo>
                    <a:pt x="0" y="151"/>
                  </a:lnTo>
                  <a:lnTo>
                    <a:pt x="2" y="174"/>
                  </a:lnTo>
                  <a:lnTo>
                    <a:pt x="7" y="196"/>
                  </a:lnTo>
                  <a:lnTo>
                    <a:pt x="15" y="216"/>
                  </a:lnTo>
                  <a:lnTo>
                    <a:pt x="26" y="235"/>
                  </a:lnTo>
                  <a:lnTo>
                    <a:pt x="39" y="252"/>
                  </a:lnTo>
                  <a:lnTo>
                    <a:pt x="55" y="267"/>
                  </a:lnTo>
                  <a:lnTo>
                    <a:pt x="73" y="280"/>
                  </a:lnTo>
                  <a:lnTo>
                    <a:pt x="92" y="290"/>
                  </a:lnTo>
                  <a:lnTo>
                    <a:pt x="97" y="283"/>
                  </a:lnTo>
                  <a:lnTo>
                    <a:pt x="79" y="274"/>
                  </a:lnTo>
                  <a:lnTo>
                    <a:pt x="61" y="262"/>
                  </a:lnTo>
                  <a:lnTo>
                    <a:pt x="46" y="247"/>
                  </a:lnTo>
                  <a:lnTo>
                    <a:pt x="34" y="231"/>
                  </a:lnTo>
                  <a:lnTo>
                    <a:pt x="22" y="213"/>
                  </a:lnTo>
                  <a:lnTo>
                    <a:pt x="15" y="193"/>
                  </a:lnTo>
                  <a:lnTo>
                    <a:pt x="9" y="173"/>
                  </a:lnTo>
                  <a:lnTo>
                    <a:pt x="8" y="151"/>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9"/>
            <p:cNvSpPr>
              <a:spLocks/>
            </p:cNvSpPr>
            <p:nvPr/>
          </p:nvSpPr>
          <p:spPr bwMode="auto">
            <a:xfrm>
              <a:off x="939" y="2371"/>
              <a:ext cx="143" cy="143"/>
            </a:xfrm>
            <a:custGeom>
              <a:avLst/>
              <a:gdLst>
                <a:gd name="T0" fmla="*/ 283 w 286"/>
                <a:gd name="T1" fmla="*/ 114 h 285"/>
                <a:gd name="T2" fmla="*/ 262 w 286"/>
                <a:gd name="T3" fmla="*/ 62 h 285"/>
                <a:gd name="T4" fmla="*/ 223 w 286"/>
                <a:gd name="T5" fmla="*/ 24 h 285"/>
                <a:gd name="T6" fmla="*/ 172 w 286"/>
                <a:gd name="T7" fmla="*/ 2 h 285"/>
                <a:gd name="T8" fmla="*/ 114 w 286"/>
                <a:gd name="T9" fmla="*/ 2 h 285"/>
                <a:gd name="T10" fmla="*/ 62 w 286"/>
                <a:gd name="T11" fmla="*/ 24 h 285"/>
                <a:gd name="T12" fmla="*/ 24 w 286"/>
                <a:gd name="T13" fmla="*/ 62 h 285"/>
                <a:gd name="T14" fmla="*/ 3 w 286"/>
                <a:gd name="T15" fmla="*/ 114 h 285"/>
                <a:gd name="T16" fmla="*/ 1 w 286"/>
                <a:gd name="T17" fmla="*/ 165 h 285"/>
                <a:gd name="T18" fmla="*/ 14 w 286"/>
                <a:gd name="T19" fmla="*/ 205 h 285"/>
                <a:gd name="T20" fmla="*/ 38 w 286"/>
                <a:gd name="T21" fmla="*/ 239 h 285"/>
                <a:gd name="T22" fmla="*/ 71 w 286"/>
                <a:gd name="T23" fmla="*/ 266 h 285"/>
                <a:gd name="T24" fmla="*/ 98 w 286"/>
                <a:gd name="T25" fmla="*/ 264 h 285"/>
                <a:gd name="T26" fmla="*/ 64 w 286"/>
                <a:gd name="T27" fmla="*/ 245 h 285"/>
                <a:gd name="T28" fmla="*/ 37 w 286"/>
                <a:gd name="T29" fmla="*/ 216 h 285"/>
                <a:gd name="T30" fmla="*/ 20 w 286"/>
                <a:gd name="T31" fmla="*/ 182 h 285"/>
                <a:gd name="T32" fmla="*/ 14 w 286"/>
                <a:gd name="T33" fmla="*/ 143 h 285"/>
                <a:gd name="T34" fmla="*/ 24 w 286"/>
                <a:gd name="T35" fmla="*/ 92 h 285"/>
                <a:gd name="T36" fmla="*/ 52 w 286"/>
                <a:gd name="T37" fmla="*/ 52 h 285"/>
                <a:gd name="T38" fmla="*/ 92 w 286"/>
                <a:gd name="T39" fmla="*/ 24 h 285"/>
                <a:gd name="T40" fmla="*/ 143 w 286"/>
                <a:gd name="T41" fmla="*/ 14 h 285"/>
                <a:gd name="T42" fmla="*/ 194 w 286"/>
                <a:gd name="T43" fmla="*/ 24 h 285"/>
                <a:gd name="T44" fmla="*/ 234 w 286"/>
                <a:gd name="T45" fmla="*/ 52 h 285"/>
                <a:gd name="T46" fmla="*/ 262 w 286"/>
                <a:gd name="T47" fmla="*/ 92 h 285"/>
                <a:gd name="T48" fmla="*/ 272 w 286"/>
                <a:gd name="T49" fmla="*/ 143 h 285"/>
                <a:gd name="T50" fmla="*/ 262 w 286"/>
                <a:gd name="T51" fmla="*/ 193 h 285"/>
                <a:gd name="T52" fmla="*/ 234 w 286"/>
                <a:gd name="T53" fmla="*/ 234 h 285"/>
                <a:gd name="T54" fmla="*/ 194 w 286"/>
                <a:gd name="T55" fmla="*/ 261 h 285"/>
                <a:gd name="T56" fmla="*/ 143 w 286"/>
                <a:gd name="T57" fmla="*/ 272 h 285"/>
                <a:gd name="T58" fmla="*/ 132 w 286"/>
                <a:gd name="T59" fmla="*/ 272 h 285"/>
                <a:gd name="T60" fmla="*/ 121 w 286"/>
                <a:gd name="T61" fmla="*/ 269 h 285"/>
                <a:gd name="T62" fmla="*/ 110 w 286"/>
                <a:gd name="T63" fmla="*/ 267 h 285"/>
                <a:gd name="T64" fmla="*/ 99 w 286"/>
                <a:gd name="T65" fmla="*/ 264 h 285"/>
                <a:gd name="T66" fmla="*/ 98 w 286"/>
                <a:gd name="T67" fmla="*/ 279 h 285"/>
                <a:gd name="T68" fmla="*/ 110 w 286"/>
                <a:gd name="T69" fmla="*/ 282 h 285"/>
                <a:gd name="T70" fmla="*/ 122 w 286"/>
                <a:gd name="T71" fmla="*/ 284 h 285"/>
                <a:gd name="T72" fmla="*/ 136 w 286"/>
                <a:gd name="T73" fmla="*/ 285 h 285"/>
                <a:gd name="T74" fmla="*/ 172 w 286"/>
                <a:gd name="T75" fmla="*/ 282 h 285"/>
                <a:gd name="T76" fmla="*/ 223 w 286"/>
                <a:gd name="T77" fmla="*/ 261 h 285"/>
                <a:gd name="T78" fmla="*/ 262 w 286"/>
                <a:gd name="T79" fmla="*/ 222 h 285"/>
                <a:gd name="T80" fmla="*/ 283 w 286"/>
                <a:gd name="T81" fmla="*/ 17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6" h="285">
                  <a:moveTo>
                    <a:pt x="286" y="143"/>
                  </a:moveTo>
                  <a:lnTo>
                    <a:pt x="283" y="114"/>
                  </a:lnTo>
                  <a:lnTo>
                    <a:pt x="275" y="87"/>
                  </a:lnTo>
                  <a:lnTo>
                    <a:pt x="262" y="62"/>
                  </a:lnTo>
                  <a:lnTo>
                    <a:pt x="245" y="41"/>
                  </a:lnTo>
                  <a:lnTo>
                    <a:pt x="223" y="24"/>
                  </a:lnTo>
                  <a:lnTo>
                    <a:pt x="198" y="11"/>
                  </a:lnTo>
                  <a:lnTo>
                    <a:pt x="172" y="2"/>
                  </a:lnTo>
                  <a:lnTo>
                    <a:pt x="143" y="0"/>
                  </a:lnTo>
                  <a:lnTo>
                    <a:pt x="114" y="2"/>
                  </a:lnTo>
                  <a:lnTo>
                    <a:pt x="88" y="11"/>
                  </a:lnTo>
                  <a:lnTo>
                    <a:pt x="62" y="24"/>
                  </a:lnTo>
                  <a:lnTo>
                    <a:pt x="42" y="41"/>
                  </a:lnTo>
                  <a:lnTo>
                    <a:pt x="24" y="62"/>
                  </a:lnTo>
                  <a:lnTo>
                    <a:pt x="12" y="87"/>
                  </a:lnTo>
                  <a:lnTo>
                    <a:pt x="3" y="114"/>
                  </a:lnTo>
                  <a:lnTo>
                    <a:pt x="0" y="143"/>
                  </a:lnTo>
                  <a:lnTo>
                    <a:pt x="1" y="165"/>
                  </a:lnTo>
                  <a:lnTo>
                    <a:pt x="7" y="185"/>
                  </a:lnTo>
                  <a:lnTo>
                    <a:pt x="14" y="205"/>
                  </a:lnTo>
                  <a:lnTo>
                    <a:pt x="26" y="223"/>
                  </a:lnTo>
                  <a:lnTo>
                    <a:pt x="38" y="239"/>
                  </a:lnTo>
                  <a:lnTo>
                    <a:pt x="53" y="254"/>
                  </a:lnTo>
                  <a:lnTo>
                    <a:pt x="71" y="266"/>
                  </a:lnTo>
                  <a:lnTo>
                    <a:pt x="89" y="275"/>
                  </a:lnTo>
                  <a:lnTo>
                    <a:pt x="98" y="264"/>
                  </a:lnTo>
                  <a:lnTo>
                    <a:pt x="81" y="256"/>
                  </a:lnTo>
                  <a:lnTo>
                    <a:pt x="64" y="245"/>
                  </a:lnTo>
                  <a:lnTo>
                    <a:pt x="50" y="231"/>
                  </a:lnTo>
                  <a:lnTo>
                    <a:pt x="37" y="216"/>
                  </a:lnTo>
                  <a:lnTo>
                    <a:pt x="28" y="200"/>
                  </a:lnTo>
                  <a:lnTo>
                    <a:pt x="20" y="182"/>
                  </a:lnTo>
                  <a:lnTo>
                    <a:pt x="15" y="163"/>
                  </a:lnTo>
                  <a:lnTo>
                    <a:pt x="14" y="143"/>
                  </a:lnTo>
                  <a:lnTo>
                    <a:pt x="16" y="116"/>
                  </a:lnTo>
                  <a:lnTo>
                    <a:pt x="24" y="92"/>
                  </a:lnTo>
                  <a:lnTo>
                    <a:pt x="36" y="70"/>
                  </a:lnTo>
                  <a:lnTo>
                    <a:pt x="52" y="52"/>
                  </a:lnTo>
                  <a:lnTo>
                    <a:pt x="71" y="36"/>
                  </a:lnTo>
                  <a:lnTo>
                    <a:pt x="92" y="24"/>
                  </a:lnTo>
                  <a:lnTo>
                    <a:pt x="117" y="16"/>
                  </a:lnTo>
                  <a:lnTo>
                    <a:pt x="143" y="14"/>
                  </a:lnTo>
                  <a:lnTo>
                    <a:pt x="170" y="16"/>
                  </a:lnTo>
                  <a:lnTo>
                    <a:pt x="194" y="24"/>
                  </a:lnTo>
                  <a:lnTo>
                    <a:pt x="216" y="36"/>
                  </a:lnTo>
                  <a:lnTo>
                    <a:pt x="234" y="52"/>
                  </a:lnTo>
                  <a:lnTo>
                    <a:pt x="250" y="70"/>
                  </a:lnTo>
                  <a:lnTo>
                    <a:pt x="262" y="92"/>
                  </a:lnTo>
                  <a:lnTo>
                    <a:pt x="270" y="116"/>
                  </a:lnTo>
                  <a:lnTo>
                    <a:pt x="272" y="143"/>
                  </a:lnTo>
                  <a:lnTo>
                    <a:pt x="270" y="169"/>
                  </a:lnTo>
                  <a:lnTo>
                    <a:pt x="262" y="193"/>
                  </a:lnTo>
                  <a:lnTo>
                    <a:pt x="250" y="215"/>
                  </a:lnTo>
                  <a:lnTo>
                    <a:pt x="234" y="234"/>
                  </a:lnTo>
                  <a:lnTo>
                    <a:pt x="216" y="250"/>
                  </a:lnTo>
                  <a:lnTo>
                    <a:pt x="194" y="261"/>
                  </a:lnTo>
                  <a:lnTo>
                    <a:pt x="170" y="269"/>
                  </a:lnTo>
                  <a:lnTo>
                    <a:pt x="143" y="272"/>
                  </a:lnTo>
                  <a:lnTo>
                    <a:pt x="137" y="272"/>
                  </a:lnTo>
                  <a:lnTo>
                    <a:pt x="132" y="272"/>
                  </a:lnTo>
                  <a:lnTo>
                    <a:pt x="126" y="270"/>
                  </a:lnTo>
                  <a:lnTo>
                    <a:pt x="121" y="269"/>
                  </a:lnTo>
                  <a:lnTo>
                    <a:pt x="115" y="268"/>
                  </a:lnTo>
                  <a:lnTo>
                    <a:pt x="110" y="267"/>
                  </a:lnTo>
                  <a:lnTo>
                    <a:pt x="105" y="266"/>
                  </a:lnTo>
                  <a:lnTo>
                    <a:pt x="99" y="264"/>
                  </a:lnTo>
                  <a:lnTo>
                    <a:pt x="92" y="276"/>
                  </a:lnTo>
                  <a:lnTo>
                    <a:pt x="98" y="279"/>
                  </a:lnTo>
                  <a:lnTo>
                    <a:pt x="104" y="280"/>
                  </a:lnTo>
                  <a:lnTo>
                    <a:pt x="110" y="282"/>
                  </a:lnTo>
                  <a:lnTo>
                    <a:pt x="117" y="283"/>
                  </a:lnTo>
                  <a:lnTo>
                    <a:pt x="122" y="284"/>
                  </a:lnTo>
                  <a:lnTo>
                    <a:pt x="129" y="284"/>
                  </a:lnTo>
                  <a:lnTo>
                    <a:pt x="136" y="285"/>
                  </a:lnTo>
                  <a:lnTo>
                    <a:pt x="143" y="285"/>
                  </a:lnTo>
                  <a:lnTo>
                    <a:pt x="172" y="282"/>
                  </a:lnTo>
                  <a:lnTo>
                    <a:pt x="198" y="274"/>
                  </a:lnTo>
                  <a:lnTo>
                    <a:pt x="223" y="261"/>
                  </a:lnTo>
                  <a:lnTo>
                    <a:pt x="245" y="243"/>
                  </a:lnTo>
                  <a:lnTo>
                    <a:pt x="262" y="222"/>
                  </a:lnTo>
                  <a:lnTo>
                    <a:pt x="275" y="198"/>
                  </a:lnTo>
                  <a:lnTo>
                    <a:pt x="283" y="171"/>
                  </a:lnTo>
                  <a:lnTo>
                    <a:pt x="286"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0"/>
            <p:cNvSpPr>
              <a:spLocks/>
            </p:cNvSpPr>
            <p:nvPr/>
          </p:nvSpPr>
          <p:spPr bwMode="auto">
            <a:xfrm>
              <a:off x="864" y="2666"/>
              <a:ext cx="15" cy="15"/>
            </a:xfrm>
            <a:custGeom>
              <a:avLst/>
              <a:gdLst>
                <a:gd name="T0" fmla="*/ 15 w 30"/>
                <a:gd name="T1" fmla="*/ 0 h 31"/>
                <a:gd name="T2" fmla="*/ 0 w 30"/>
                <a:gd name="T3" fmla="*/ 22 h 31"/>
                <a:gd name="T4" fmla="*/ 4 w 30"/>
                <a:gd name="T5" fmla="*/ 25 h 31"/>
                <a:gd name="T6" fmla="*/ 9 w 30"/>
                <a:gd name="T7" fmla="*/ 27 h 31"/>
                <a:gd name="T8" fmla="*/ 12 w 30"/>
                <a:gd name="T9" fmla="*/ 29 h 31"/>
                <a:gd name="T10" fmla="*/ 15 w 30"/>
                <a:gd name="T11" fmla="*/ 31 h 31"/>
                <a:gd name="T12" fmla="*/ 30 w 30"/>
                <a:gd name="T13" fmla="*/ 8 h 31"/>
                <a:gd name="T14" fmla="*/ 27 w 30"/>
                <a:gd name="T15" fmla="*/ 6 h 31"/>
                <a:gd name="T16" fmla="*/ 23 w 30"/>
                <a:gd name="T17" fmla="*/ 5 h 31"/>
                <a:gd name="T18" fmla="*/ 19 w 30"/>
                <a:gd name="T19" fmla="*/ 3 h 31"/>
                <a:gd name="T20" fmla="*/ 15 w 30"/>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1">
                  <a:moveTo>
                    <a:pt x="15" y="0"/>
                  </a:moveTo>
                  <a:lnTo>
                    <a:pt x="0" y="22"/>
                  </a:lnTo>
                  <a:lnTo>
                    <a:pt x="4" y="25"/>
                  </a:lnTo>
                  <a:lnTo>
                    <a:pt x="9" y="27"/>
                  </a:lnTo>
                  <a:lnTo>
                    <a:pt x="12" y="29"/>
                  </a:lnTo>
                  <a:lnTo>
                    <a:pt x="15" y="31"/>
                  </a:lnTo>
                  <a:lnTo>
                    <a:pt x="30" y="8"/>
                  </a:lnTo>
                  <a:lnTo>
                    <a:pt x="27" y="6"/>
                  </a:lnTo>
                  <a:lnTo>
                    <a:pt x="23" y="5"/>
                  </a:lnTo>
                  <a:lnTo>
                    <a:pt x="19" y="3"/>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1"/>
            <p:cNvSpPr>
              <a:spLocks/>
            </p:cNvSpPr>
            <p:nvPr/>
          </p:nvSpPr>
          <p:spPr bwMode="auto">
            <a:xfrm>
              <a:off x="872" y="2660"/>
              <a:ext cx="11" cy="10"/>
            </a:xfrm>
            <a:custGeom>
              <a:avLst/>
              <a:gdLst>
                <a:gd name="T0" fmla="*/ 23 w 23"/>
                <a:gd name="T1" fmla="*/ 8 h 19"/>
                <a:gd name="T2" fmla="*/ 20 w 23"/>
                <a:gd name="T3" fmla="*/ 6 h 19"/>
                <a:gd name="T4" fmla="*/ 17 w 23"/>
                <a:gd name="T5" fmla="*/ 3 h 19"/>
                <a:gd name="T6" fmla="*/ 13 w 23"/>
                <a:gd name="T7" fmla="*/ 2 h 19"/>
                <a:gd name="T8" fmla="*/ 10 w 23"/>
                <a:gd name="T9" fmla="*/ 0 h 19"/>
                <a:gd name="T10" fmla="*/ 0 w 23"/>
                <a:gd name="T11" fmla="*/ 11 h 19"/>
                <a:gd name="T12" fmla="*/ 4 w 23"/>
                <a:gd name="T13" fmla="*/ 14 h 19"/>
                <a:gd name="T14" fmla="*/ 8 w 23"/>
                <a:gd name="T15" fmla="*/ 16 h 19"/>
                <a:gd name="T16" fmla="*/ 12 w 23"/>
                <a:gd name="T17" fmla="*/ 17 h 19"/>
                <a:gd name="T18" fmla="*/ 15 w 23"/>
                <a:gd name="T19" fmla="*/ 19 h 19"/>
                <a:gd name="T20" fmla="*/ 23 w 23"/>
                <a:gd name="T21"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9">
                  <a:moveTo>
                    <a:pt x="23" y="8"/>
                  </a:moveTo>
                  <a:lnTo>
                    <a:pt x="20" y="6"/>
                  </a:lnTo>
                  <a:lnTo>
                    <a:pt x="17" y="3"/>
                  </a:lnTo>
                  <a:lnTo>
                    <a:pt x="13" y="2"/>
                  </a:lnTo>
                  <a:lnTo>
                    <a:pt x="10" y="0"/>
                  </a:lnTo>
                  <a:lnTo>
                    <a:pt x="0" y="11"/>
                  </a:lnTo>
                  <a:lnTo>
                    <a:pt x="4" y="14"/>
                  </a:lnTo>
                  <a:lnTo>
                    <a:pt x="8" y="16"/>
                  </a:lnTo>
                  <a:lnTo>
                    <a:pt x="12" y="17"/>
                  </a:lnTo>
                  <a:lnTo>
                    <a:pt x="15" y="19"/>
                  </a:lnTo>
                  <a:lnTo>
                    <a:pt x="23" y="8"/>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2"/>
            <p:cNvSpPr>
              <a:spLocks/>
            </p:cNvSpPr>
            <p:nvPr/>
          </p:nvSpPr>
          <p:spPr bwMode="auto">
            <a:xfrm>
              <a:off x="876" y="2512"/>
              <a:ext cx="107" cy="152"/>
            </a:xfrm>
            <a:custGeom>
              <a:avLst/>
              <a:gdLst>
                <a:gd name="T0" fmla="*/ 209 w 213"/>
                <a:gd name="T1" fmla="*/ 0 h 304"/>
                <a:gd name="T2" fmla="*/ 0 w 213"/>
                <a:gd name="T3" fmla="*/ 296 h 304"/>
                <a:gd name="T4" fmla="*/ 3 w 213"/>
                <a:gd name="T5" fmla="*/ 298 h 304"/>
                <a:gd name="T6" fmla="*/ 7 w 213"/>
                <a:gd name="T7" fmla="*/ 299 h 304"/>
                <a:gd name="T8" fmla="*/ 10 w 213"/>
                <a:gd name="T9" fmla="*/ 302 h 304"/>
                <a:gd name="T10" fmla="*/ 13 w 213"/>
                <a:gd name="T11" fmla="*/ 304 h 304"/>
                <a:gd name="T12" fmla="*/ 213 w 213"/>
                <a:gd name="T13" fmla="*/ 0 h 304"/>
                <a:gd name="T14" fmla="*/ 212 w 213"/>
                <a:gd name="T15" fmla="*/ 0 h 304"/>
                <a:gd name="T16" fmla="*/ 212 w 213"/>
                <a:gd name="T17" fmla="*/ 0 h 304"/>
                <a:gd name="T18" fmla="*/ 211 w 213"/>
                <a:gd name="T19" fmla="*/ 0 h 304"/>
                <a:gd name="T20" fmla="*/ 209 w 213"/>
                <a:gd name="T2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 h="304">
                  <a:moveTo>
                    <a:pt x="209" y="0"/>
                  </a:moveTo>
                  <a:lnTo>
                    <a:pt x="0" y="296"/>
                  </a:lnTo>
                  <a:lnTo>
                    <a:pt x="3" y="298"/>
                  </a:lnTo>
                  <a:lnTo>
                    <a:pt x="7" y="299"/>
                  </a:lnTo>
                  <a:lnTo>
                    <a:pt x="10" y="302"/>
                  </a:lnTo>
                  <a:lnTo>
                    <a:pt x="13" y="304"/>
                  </a:lnTo>
                  <a:lnTo>
                    <a:pt x="213" y="0"/>
                  </a:lnTo>
                  <a:lnTo>
                    <a:pt x="212" y="0"/>
                  </a:lnTo>
                  <a:lnTo>
                    <a:pt x="212" y="0"/>
                  </a:lnTo>
                  <a:lnTo>
                    <a:pt x="211" y="0"/>
                  </a:lnTo>
                  <a:lnTo>
                    <a:pt x="20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3"/>
            <p:cNvSpPr>
              <a:spLocks/>
            </p:cNvSpPr>
            <p:nvPr/>
          </p:nvSpPr>
          <p:spPr bwMode="auto">
            <a:xfrm>
              <a:off x="981" y="2509"/>
              <a:ext cx="4" cy="3"/>
            </a:xfrm>
            <a:custGeom>
              <a:avLst/>
              <a:gdLst>
                <a:gd name="T0" fmla="*/ 8 w 8"/>
                <a:gd name="T1" fmla="*/ 1 h 7"/>
                <a:gd name="T2" fmla="*/ 7 w 8"/>
                <a:gd name="T3" fmla="*/ 1 h 7"/>
                <a:gd name="T4" fmla="*/ 7 w 8"/>
                <a:gd name="T5" fmla="*/ 0 h 7"/>
                <a:gd name="T6" fmla="*/ 6 w 8"/>
                <a:gd name="T7" fmla="*/ 0 h 7"/>
                <a:gd name="T8" fmla="*/ 5 w 8"/>
                <a:gd name="T9" fmla="*/ 0 h 7"/>
                <a:gd name="T10" fmla="*/ 0 w 8"/>
                <a:gd name="T11" fmla="*/ 7 h 7"/>
                <a:gd name="T12" fmla="*/ 2 w 8"/>
                <a:gd name="T13" fmla="*/ 7 h 7"/>
                <a:gd name="T14" fmla="*/ 3 w 8"/>
                <a:gd name="T15" fmla="*/ 7 h 7"/>
                <a:gd name="T16" fmla="*/ 3 w 8"/>
                <a:gd name="T17" fmla="*/ 7 h 7"/>
                <a:gd name="T18" fmla="*/ 4 w 8"/>
                <a:gd name="T19" fmla="*/ 7 h 7"/>
                <a:gd name="T20" fmla="*/ 8 w 8"/>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8" y="1"/>
                  </a:moveTo>
                  <a:lnTo>
                    <a:pt x="7" y="1"/>
                  </a:lnTo>
                  <a:lnTo>
                    <a:pt x="7" y="0"/>
                  </a:lnTo>
                  <a:lnTo>
                    <a:pt x="6" y="0"/>
                  </a:lnTo>
                  <a:lnTo>
                    <a:pt x="5" y="0"/>
                  </a:lnTo>
                  <a:lnTo>
                    <a:pt x="0" y="7"/>
                  </a:lnTo>
                  <a:lnTo>
                    <a:pt x="2" y="7"/>
                  </a:lnTo>
                  <a:lnTo>
                    <a:pt x="3" y="7"/>
                  </a:lnTo>
                  <a:lnTo>
                    <a:pt x="3" y="7"/>
                  </a:lnTo>
                  <a:lnTo>
                    <a:pt x="4" y="7"/>
                  </a:lnTo>
                  <a:lnTo>
                    <a:pt x="8" y="1"/>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4"/>
            <p:cNvSpPr>
              <a:spLocks/>
            </p:cNvSpPr>
            <p:nvPr/>
          </p:nvSpPr>
          <p:spPr bwMode="auto">
            <a:xfrm>
              <a:off x="983" y="2503"/>
              <a:ext cx="6" cy="6"/>
            </a:xfrm>
            <a:custGeom>
              <a:avLst/>
              <a:gdLst>
                <a:gd name="T0" fmla="*/ 9 w 10"/>
                <a:gd name="T1" fmla="*/ 0 h 12"/>
                <a:gd name="T2" fmla="*/ 0 w 10"/>
                <a:gd name="T3" fmla="*/ 11 h 12"/>
                <a:gd name="T4" fmla="*/ 1 w 10"/>
                <a:gd name="T5" fmla="*/ 11 h 12"/>
                <a:gd name="T6" fmla="*/ 2 w 10"/>
                <a:gd name="T7" fmla="*/ 11 h 12"/>
                <a:gd name="T8" fmla="*/ 2 w 10"/>
                <a:gd name="T9" fmla="*/ 12 h 12"/>
                <a:gd name="T10" fmla="*/ 3 w 10"/>
                <a:gd name="T11" fmla="*/ 12 h 12"/>
                <a:gd name="T12" fmla="*/ 10 w 10"/>
                <a:gd name="T13" fmla="*/ 0 h 12"/>
                <a:gd name="T14" fmla="*/ 10 w 10"/>
                <a:gd name="T15" fmla="*/ 0 h 12"/>
                <a:gd name="T16" fmla="*/ 10 w 10"/>
                <a:gd name="T17" fmla="*/ 0 h 12"/>
                <a:gd name="T18" fmla="*/ 9 w 10"/>
                <a:gd name="T19" fmla="*/ 0 h 12"/>
                <a:gd name="T20" fmla="*/ 9 w 10"/>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9" y="0"/>
                  </a:moveTo>
                  <a:lnTo>
                    <a:pt x="0" y="11"/>
                  </a:lnTo>
                  <a:lnTo>
                    <a:pt x="1" y="11"/>
                  </a:lnTo>
                  <a:lnTo>
                    <a:pt x="2" y="11"/>
                  </a:lnTo>
                  <a:lnTo>
                    <a:pt x="2" y="12"/>
                  </a:lnTo>
                  <a:lnTo>
                    <a:pt x="3" y="12"/>
                  </a:lnTo>
                  <a:lnTo>
                    <a:pt x="10" y="0"/>
                  </a:lnTo>
                  <a:lnTo>
                    <a:pt x="10" y="0"/>
                  </a:lnTo>
                  <a:lnTo>
                    <a:pt x="10" y="0"/>
                  </a:lnTo>
                  <a:lnTo>
                    <a:pt x="9"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7"/>
            <p:cNvSpPr>
              <a:spLocks/>
            </p:cNvSpPr>
            <p:nvPr/>
          </p:nvSpPr>
          <p:spPr bwMode="auto">
            <a:xfrm>
              <a:off x="843" y="2217"/>
              <a:ext cx="126" cy="160"/>
            </a:xfrm>
            <a:custGeom>
              <a:avLst/>
              <a:gdLst>
                <a:gd name="T0" fmla="*/ 137 w 251"/>
                <a:gd name="T1" fmla="*/ 0 h 319"/>
                <a:gd name="T2" fmla="*/ 136 w 251"/>
                <a:gd name="T3" fmla="*/ 0 h 319"/>
                <a:gd name="T4" fmla="*/ 131 w 251"/>
                <a:gd name="T5" fmla="*/ 2 h 319"/>
                <a:gd name="T6" fmla="*/ 126 w 251"/>
                <a:gd name="T7" fmla="*/ 3 h 319"/>
                <a:gd name="T8" fmla="*/ 117 w 251"/>
                <a:gd name="T9" fmla="*/ 5 h 319"/>
                <a:gd name="T10" fmla="*/ 107 w 251"/>
                <a:gd name="T11" fmla="*/ 10 h 319"/>
                <a:gd name="T12" fmla="*/ 96 w 251"/>
                <a:gd name="T13" fmla="*/ 14 h 319"/>
                <a:gd name="T14" fmla="*/ 83 w 251"/>
                <a:gd name="T15" fmla="*/ 20 h 319"/>
                <a:gd name="T16" fmla="*/ 69 w 251"/>
                <a:gd name="T17" fmla="*/ 28 h 319"/>
                <a:gd name="T18" fmla="*/ 55 w 251"/>
                <a:gd name="T19" fmla="*/ 37 h 319"/>
                <a:gd name="T20" fmla="*/ 43 w 251"/>
                <a:gd name="T21" fmla="*/ 48 h 319"/>
                <a:gd name="T22" fmla="*/ 31 w 251"/>
                <a:gd name="T23" fmla="*/ 58 h 319"/>
                <a:gd name="T24" fmla="*/ 21 w 251"/>
                <a:gd name="T25" fmla="*/ 67 h 319"/>
                <a:gd name="T26" fmla="*/ 11 w 251"/>
                <a:gd name="T27" fmla="*/ 76 h 319"/>
                <a:gd name="T28" fmla="*/ 6 w 251"/>
                <a:gd name="T29" fmla="*/ 83 h 319"/>
                <a:gd name="T30" fmla="*/ 1 w 251"/>
                <a:gd name="T31" fmla="*/ 88 h 319"/>
                <a:gd name="T32" fmla="*/ 0 w 251"/>
                <a:gd name="T33" fmla="*/ 89 h 319"/>
                <a:gd name="T34" fmla="*/ 198 w 251"/>
                <a:gd name="T35" fmla="*/ 319 h 319"/>
                <a:gd name="T36" fmla="*/ 200 w 251"/>
                <a:gd name="T37" fmla="*/ 317 h 319"/>
                <a:gd name="T38" fmla="*/ 206 w 251"/>
                <a:gd name="T39" fmla="*/ 311 h 319"/>
                <a:gd name="T40" fmla="*/ 213 w 251"/>
                <a:gd name="T41" fmla="*/ 303 h 319"/>
                <a:gd name="T42" fmla="*/ 221 w 251"/>
                <a:gd name="T43" fmla="*/ 298 h 319"/>
                <a:gd name="T44" fmla="*/ 230 w 251"/>
                <a:gd name="T45" fmla="*/ 292 h 319"/>
                <a:gd name="T46" fmla="*/ 240 w 251"/>
                <a:gd name="T47" fmla="*/ 288 h 319"/>
                <a:gd name="T48" fmla="*/ 248 w 251"/>
                <a:gd name="T49" fmla="*/ 286 h 319"/>
                <a:gd name="T50" fmla="*/ 251 w 251"/>
                <a:gd name="T51" fmla="*/ 285 h 319"/>
                <a:gd name="T52" fmla="*/ 137 w 251"/>
                <a:gd name="T5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 h="319">
                  <a:moveTo>
                    <a:pt x="137" y="0"/>
                  </a:moveTo>
                  <a:lnTo>
                    <a:pt x="136" y="0"/>
                  </a:lnTo>
                  <a:lnTo>
                    <a:pt x="131" y="2"/>
                  </a:lnTo>
                  <a:lnTo>
                    <a:pt x="126" y="3"/>
                  </a:lnTo>
                  <a:lnTo>
                    <a:pt x="117" y="5"/>
                  </a:lnTo>
                  <a:lnTo>
                    <a:pt x="107" y="10"/>
                  </a:lnTo>
                  <a:lnTo>
                    <a:pt x="96" y="14"/>
                  </a:lnTo>
                  <a:lnTo>
                    <a:pt x="83" y="20"/>
                  </a:lnTo>
                  <a:lnTo>
                    <a:pt x="69" y="28"/>
                  </a:lnTo>
                  <a:lnTo>
                    <a:pt x="55" y="37"/>
                  </a:lnTo>
                  <a:lnTo>
                    <a:pt x="43" y="48"/>
                  </a:lnTo>
                  <a:lnTo>
                    <a:pt x="31" y="58"/>
                  </a:lnTo>
                  <a:lnTo>
                    <a:pt x="21" y="67"/>
                  </a:lnTo>
                  <a:lnTo>
                    <a:pt x="11" y="76"/>
                  </a:lnTo>
                  <a:lnTo>
                    <a:pt x="6" y="83"/>
                  </a:lnTo>
                  <a:lnTo>
                    <a:pt x="1" y="88"/>
                  </a:lnTo>
                  <a:lnTo>
                    <a:pt x="0" y="89"/>
                  </a:lnTo>
                  <a:lnTo>
                    <a:pt x="198" y="319"/>
                  </a:lnTo>
                  <a:lnTo>
                    <a:pt x="200" y="317"/>
                  </a:lnTo>
                  <a:lnTo>
                    <a:pt x="206" y="311"/>
                  </a:lnTo>
                  <a:lnTo>
                    <a:pt x="213" y="303"/>
                  </a:lnTo>
                  <a:lnTo>
                    <a:pt x="221" y="298"/>
                  </a:lnTo>
                  <a:lnTo>
                    <a:pt x="230" y="292"/>
                  </a:lnTo>
                  <a:lnTo>
                    <a:pt x="240" y="288"/>
                  </a:lnTo>
                  <a:lnTo>
                    <a:pt x="248" y="286"/>
                  </a:lnTo>
                  <a:lnTo>
                    <a:pt x="251" y="285"/>
                  </a:lnTo>
                  <a:lnTo>
                    <a:pt x="137" y="0"/>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8"/>
            <p:cNvSpPr>
              <a:spLocks/>
            </p:cNvSpPr>
            <p:nvPr/>
          </p:nvSpPr>
          <p:spPr bwMode="auto">
            <a:xfrm>
              <a:off x="1042" y="2511"/>
              <a:ext cx="128" cy="159"/>
            </a:xfrm>
            <a:custGeom>
              <a:avLst/>
              <a:gdLst>
                <a:gd name="T0" fmla="*/ 121 w 256"/>
                <a:gd name="T1" fmla="*/ 318 h 318"/>
                <a:gd name="T2" fmla="*/ 123 w 256"/>
                <a:gd name="T3" fmla="*/ 318 h 318"/>
                <a:gd name="T4" fmla="*/ 127 w 256"/>
                <a:gd name="T5" fmla="*/ 316 h 318"/>
                <a:gd name="T6" fmla="*/ 133 w 256"/>
                <a:gd name="T7" fmla="*/ 314 h 318"/>
                <a:gd name="T8" fmla="*/ 142 w 256"/>
                <a:gd name="T9" fmla="*/ 312 h 318"/>
                <a:gd name="T10" fmla="*/ 151 w 256"/>
                <a:gd name="T11" fmla="*/ 307 h 318"/>
                <a:gd name="T12" fmla="*/ 163 w 256"/>
                <a:gd name="T13" fmla="*/ 303 h 318"/>
                <a:gd name="T14" fmla="*/ 176 w 256"/>
                <a:gd name="T15" fmla="*/ 296 h 318"/>
                <a:gd name="T16" fmla="*/ 189 w 256"/>
                <a:gd name="T17" fmla="*/ 288 h 318"/>
                <a:gd name="T18" fmla="*/ 203 w 256"/>
                <a:gd name="T19" fmla="*/ 278 h 318"/>
                <a:gd name="T20" fmla="*/ 216 w 256"/>
                <a:gd name="T21" fmla="*/ 268 h 318"/>
                <a:gd name="T22" fmla="*/ 227 w 256"/>
                <a:gd name="T23" fmla="*/ 258 h 318"/>
                <a:gd name="T24" fmla="*/ 237 w 256"/>
                <a:gd name="T25" fmla="*/ 247 h 318"/>
                <a:gd name="T26" fmla="*/ 245 w 256"/>
                <a:gd name="T27" fmla="*/ 239 h 318"/>
                <a:gd name="T28" fmla="*/ 252 w 256"/>
                <a:gd name="T29" fmla="*/ 231 h 318"/>
                <a:gd name="T30" fmla="*/ 255 w 256"/>
                <a:gd name="T31" fmla="*/ 227 h 318"/>
                <a:gd name="T32" fmla="*/ 256 w 256"/>
                <a:gd name="T33" fmla="*/ 226 h 318"/>
                <a:gd name="T34" fmla="*/ 52 w 256"/>
                <a:gd name="T35" fmla="*/ 0 h 318"/>
                <a:gd name="T36" fmla="*/ 50 w 256"/>
                <a:gd name="T37" fmla="*/ 2 h 318"/>
                <a:gd name="T38" fmla="*/ 45 w 256"/>
                <a:gd name="T39" fmla="*/ 8 h 318"/>
                <a:gd name="T40" fmla="*/ 38 w 256"/>
                <a:gd name="T41" fmla="*/ 16 h 318"/>
                <a:gd name="T42" fmla="*/ 30 w 256"/>
                <a:gd name="T43" fmla="*/ 23 h 318"/>
                <a:gd name="T44" fmla="*/ 22 w 256"/>
                <a:gd name="T45" fmla="*/ 29 h 318"/>
                <a:gd name="T46" fmla="*/ 12 w 256"/>
                <a:gd name="T47" fmla="*/ 33 h 318"/>
                <a:gd name="T48" fmla="*/ 4 w 256"/>
                <a:gd name="T49" fmla="*/ 36 h 318"/>
                <a:gd name="T50" fmla="*/ 0 w 256"/>
                <a:gd name="T51" fmla="*/ 37 h 318"/>
                <a:gd name="T52" fmla="*/ 121 w 256"/>
                <a:gd name="T53"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6" h="318">
                  <a:moveTo>
                    <a:pt x="121" y="318"/>
                  </a:moveTo>
                  <a:lnTo>
                    <a:pt x="123" y="318"/>
                  </a:lnTo>
                  <a:lnTo>
                    <a:pt x="127" y="316"/>
                  </a:lnTo>
                  <a:lnTo>
                    <a:pt x="133" y="314"/>
                  </a:lnTo>
                  <a:lnTo>
                    <a:pt x="142" y="312"/>
                  </a:lnTo>
                  <a:lnTo>
                    <a:pt x="151" y="307"/>
                  </a:lnTo>
                  <a:lnTo>
                    <a:pt x="163" y="303"/>
                  </a:lnTo>
                  <a:lnTo>
                    <a:pt x="176" y="296"/>
                  </a:lnTo>
                  <a:lnTo>
                    <a:pt x="189" y="288"/>
                  </a:lnTo>
                  <a:lnTo>
                    <a:pt x="203" y="278"/>
                  </a:lnTo>
                  <a:lnTo>
                    <a:pt x="216" y="268"/>
                  </a:lnTo>
                  <a:lnTo>
                    <a:pt x="227" y="258"/>
                  </a:lnTo>
                  <a:lnTo>
                    <a:pt x="237" y="247"/>
                  </a:lnTo>
                  <a:lnTo>
                    <a:pt x="245" y="239"/>
                  </a:lnTo>
                  <a:lnTo>
                    <a:pt x="252" y="231"/>
                  </a:lnTo>
                  <a:lnTo>
                    <a:pt x="255" y="227"/>
                  </a:lnTo>
                  <a:lnTo>
                    <a:pt x="256" y="226"/>
                  </a:lnTo>
                  <a:lnTo>
                    <a:pt x="52" y="0"/>
                  </a:lnTo>
                  <a:lnTo>
                    <a:pt x="50" y="2"/>
                  </a:lnTo>
                  <a:lnTo>
                    <a:pt x="45" y="8"/>
                  </a:lnTo>
                  <a:lnTo>
                    <a:pt x="38" y="16"/>
                  </a:lnTo>
                  <a:lnTo>
                    <a:pt x="30" y="23"/>
                  </a:lnTo>
                  <a:lnTo>
                    <a:pt x="22" y="29"/>
                  </a:lnTo>
                  <a:lnTo>
                    <a:pt x="12" y="33"/>
                  </a:lnTo>
                  <a:lnTo>
                    <a:pt x="4" y="36"/>
                  </a:lnTo>
                  <a:lnTo>
                    <a:pt x="0" y="37"/>
                  </a:lnTo>
                  <a:lnTo>
                    <a:pt x="121" y="318"/>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9"/>
            <p:cNvSpPr>
              <a:spLocks/>
            </p:cNvSpPr>
            <p:nvPr/>
          </p:nvSpPr>
          <p:spPr bwMode="auto">
            <a:xfrm>
              <a:off x="943" y="2199"/>
              <a:ext cx="40" cy="152"/>
            </a:xfrm>
            <a:custGeom>
              <a:avLst/>
              <a:gdLst>
                <a:gd name="T0" fmla="*/ 0 w 81"/>
                <a:gd name="T1" fmla="*/ 8 h 304"/>
                <a:gd name="T2" fmla="*/ 81 w 81"/>
                <a:gd name="T3" fmla="*/ 304 h 304"/>
                <a:gd name="T4" fmla="*/ 23 w 81"/>
                <a:gd name="T5" fmla="*/ 0 h 304"/>
                <a:gd name="T6" fmla="*/ 0 w 81"/>
                <a:gd name="T7" fmla="*/ 8 h 304"/>
              </a:gdLst>
              <a:ahLst/>
              <a:cxnLst>
                <a:cxn ang="0">
                  <a:pos x="T0" y="T1"/>
                </a:cxn>
                <a:cxn ang="0">
                  <a:pos x="T2" y="T3"/>
                </a:cxn>
                <a:cxn ang="0">
                  <a:pos x="T4" y="T5"/>
                </a:cxn>
                <a:cxn ang="0">
                  <a:pos x="T6" y="T7"/>
                </a:cxn>
              </a:cxnLst>
              <a:rect l="0" t="0" r="r" b="b"/>
              <a:pathLst>
                <a:path w="81" h="304">
                  <a:moveTo>
                    <a:pt x="0" y="8"/>
                  </a:moveTo>
                  <a:lnTo>
                    <a:pt x="81" y="304"/>
                  </a:lnTo>
                  <a:lnTo>
                    <a:pt x="23" y="0"/>
                  </a:lnTo>
                  <a:lnTo>
                    <a:pt x="0" y="8"/>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0"/>
            <p:cNvSpPr>
              <a:spLocks/>
            </p:cNvSpPr>
            <p:nvPr/>
          </p:nvSpPr>
          <p:spPr bwMode="auto">
            <a:xfrm>
              <a:off x="1030" y="2534"/>
              <a:ext cx="45" cy="151"/>
            </a:xfrm>
            <a:custGeom>
              <a:avLst/>
              <a:gdLst>
                <a:gd name="T0" fmla="*/ 90 w 90"/>
                <a:gd name="T1" fmla="*/ 292 h 302"/>
                <a:gd name="T2" fmla="*/ 0 w 90"/>
                <a:gd name="T3" fmla="*/ 0 h 302"/>
                <a:gd name="T4" fmla="*/ 67 w 90"/>
                <a:gd name="T5" fmla="*/ 302 h 302"/>
                <a:gd name="T6" fmla="*/ 90 w 90"/>
                <a:gd name="T7" fmla="*/ 292 h 302"/>
              </a:gdLst>
              <a:ahLst/>
              <a:cxnLst>
                <a:cxn ang="0">
                  <a:pos x="T0" y="T1"/>
                </a:cxn>
                <a:cxn ang="0">
                  <a:pos x="T2" y="T3"/>
                </a:cxn>
                <a:cxn ang="0">
                  <a:pos x="T4" y="T5"/>
                </a:cxn>
                <a:cxn ang="0">
                  <a:pos x="T6" y="T7"/>
                </a:cxn>
              </a:cxnLst>
              <a:rect l="0" t="0" r="r" b="b"/>
              <a:pathLst>
                <a:path w="90" h="302">
                  <a:moveTo>
                    <a:pt x="90" y="292"/>
                  </a:moveTo>
                  <a:lnTo>
                    <a:pt x="0" y="0"/>
                  </a:lnTo>
                  <a:lnTo>
                    <a:pt x="67" y="302"/>
                  </a:lnTo>
                  <a:lnTo>
                    <a:pt x="90" y="292"/>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1"/>
            <p:cNvSpPr>
              <a:spLocks/>
            </p:cNvSpPr>
            <p:nvPr/>
          </p:nvSpPr>
          <p:spPr bwMode="auto">
            <a:xfrm>
              <a:off x="1069" y="2243"/>
              <a:ext cx="113" cy="129"/>
            </a:xfrm>
            <a:custGeom>
              <a:avLst/>
              <a:gdLst>
                <a:gd name="T0" fmla="*/ 178 w 227"/>
                <a:gd name="T1" fmla="*/ 0 h 258"/>
                <a:gd name="T2" fmla="*/ 0 w 227"/>
                <a:gd name="T3" fmla="*/ 249 h 258"/>
                <a:gd name="T4" fmla="*/ 6 w 227"/>
                <a:gd name="T5" fmla="*/ 258 h 258"/>
                <a:gd name="T6" fmla="*/ 227 w 227"/>
                <a:gd name="T7" fmla="*/ 46 h 258"/>
                <a:gd name="T8" fmla="*/ 178 w 227"/>
                <a:gd name="T9" fmla="*/ 0 h 258"/>
              </a:gdLst>
              <a:ahLst/>
              <a:cxnLst>
                <a:cxn ang="0">
                  <a:pos x="T0" y="T1"/>
                </a:cxn>
                <a:cxn ang="0">
                  <a:pos x="T2" y="T3"/>
                </a:cxn>
                <a:cxn ang="0">
                  <a:pos x="T4" y="T5"/>
                </a:cxn>
                <a:cxn ang="0">
                  <a:pos x="T6" y="T7"/>
                </a:cxn>
                <a:cxn ang="0">
                  <a:pos x="T8" y="T9"/>
                </a:cxn>
              </a:cxnLst>
              <a:rect l="0" t="0" r="r" b="b"/>
              <a:pathLst>
                <a:path w="227" h="258">
                  <a:moveTo>
                    <a:pt x="178" y="0"/>
                  </a:moveTo>
                  <a:lnTo>
                    <a:pt x="0" y="249"/>
                  </a:lnTo>
                  <a:lnTo>
                    <a:pt x="6" y="258"/>
                  </a:lnTo>
                  <a:lnTo>
                    <a:pt x="227" y="46"/>
                  </a:lnTo>
                  <a:lnTo>
                    <a:pt x="178" y="0"/>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2"/>
            <p:cNvSpPr>
              <a:spLocks/>
            </p:cNvSpPr>
            <p:nvPr/>
          </p:nvSpPr>
          <p:spPr bwMode="auto">
            <a:xfrm>
              <a:off x="815" y="2496"/>
              <a:ext cx="119" cy="124"/>
            </a:xfrm>
            <a:custGeom>
              <a:avLst/>
              <a:gdLst>
                <a:gd name="T0" fmla="*/ 45 w 238"/>
                <a:gd name="T1" fmla="*/ 247 h 247"/>
                <a:gd name="T2" fmla="*/ 238 w 238"/>
                <a:gd name="T3" fmla="*/ 9 h 247"/>
                <a:gd name="T4" fmla="*/ 232 w 238"/>
                <a:gd name="T5" fmla="*/ 0 h 247"/>
                <a:gd name="T6" fmla="*/ 0 w 238"/>
                <a:gd name="T7" fmla="*/ 200 h 247"/>
                <a:gd name="T8" fmla="*/ 45 w 238"/>
                <a:gd name="T9" fmla="*/ 247 h 247"/>
              </a:gdLst>
              <a:ahLst/>
              <a:cxnLst>
                <a:cxn ang="0">
                  <a:pos x="T0" y="T1"/>
                </a:cxn>
                <a:cxn ang="0">
                  <a:pos x="T2" y="T3"/>
                </a:cxn>
                <a:cxn ang="0">
                  <a:pos x="T4" y="T5"/>
                </a:cxn>
                <a:cxn ang="0">
                  <a:pos x="T6" y="T7"/>
                </a:cxn>
                <a:cxn ang="0">
                  <a:pos x="T8" y="T9"/>
                </a:cxn>
              </a:cxnLst>
              <a:rect l="0" t="0" r="r" b="b"/>
              <a:pathLst>
                <a:path w="238" h="247">
                  <a:moveTo>
                    <a:pt x="45" y="247"/>
                  </a:moveTo>
                  <a:lnTo>
                    <a:pt x="238" y="9"/>
                  </a:lnTo>
                  <a:lnTo>
                    <a:pt x="232" y="0"/>
                  </a:lnTo>
                  <a:lnTo>
                    <a:pt x="0" y="200"/>
                  </a:lnTo>
                  <a:lnTo>
                    <a:pt x="45" y="247"/>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5"/>
            <p:cNvSpPr>
              <a:spLocks/>
            </p:cNvSpPr>
            <p:nvPr/>
          </p:nvSpPr>
          <p:spPr bwMode="auto">
            <a:xfrm>
              <a:off x="871" y="2242"/>
              <a:ext cx="78" cy="115"/>
            </a:xfrm>
            <a:custGeom>
              <a:avLst/>
              <a:gdLst>
                <a:gd name="T0" fmla="*/ 0 w 157"/>
                <a:gd name="T1" fmla="*/ 39 h 229"/>
                <a:gd name="T2" fmla="*/ 46 w 157"/>
                <a:gd name="T3" fmla="*/ 0 h 229"/>
                <a:gd name="T4" fmla="*/ 157 w 157"/>
                <a:gd name="T5" fmla="*/ 229 h 229"/>
                <a:gd name="T6" fmla="*/ 0 w 157"/>
                <a:gd name="T7" fmla="*/ 39 h 229"/>
              </a:gdLst>
              <a:ahLst/>
              <a:cxnLst>
                <a:cxn ang="0">
                  <a:pos x="T0" y="T1"/>
                </a:cxn>
                <a:cxn ang="0">
                  <a:pos x="T2" y="T3"/>
                </a:cxn>
                <a:cxn ang="0">
                  <a:pos x="T4" y="T5"/>
                </a:cxn>
                <a:cxn ang="0">
                  <a:pos x="T6" y="T7"/>
                </a:cxn>
              </a:cxnLst>
              <a:rect l="0" t="0" r="r" b="b"/>
              <a:pathLst>
                <a:path w="157" h="229">
                  <a:moveTo>
                    <a:pt x="0" y="39"/>
                  </a:moveTo>
                  <a:lnTo>
                    <a:pt x="46" y="0"/>
                  </a:lnTo>
                  <a:lnTo>
                    <a:pt x="157" y="22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6"/>
            <p:cNvSpPr>
              <a:spLocks/>
            </p:cNvSpPr>
            <p:nvPr/>
          </p:nvSpPr>
          <p:spPr bwMode="auto">
            <a:xfrm>
              <a:off x="1061" y="2534"/>
              <a:ext cx="83" cy="115"/>
            </a:xfrm>
            <a:custGeom>
              <a:avLst/>
              <a:gdLst>
                <a:gd name="T0" fmla="*/ 0 w 165"/>
                <a:gd name="T1" fmla="*/ 0 h 229"/>
                <a:gd name="T2" fmla="*/ 110 w 165"/>
                <a:gd name="T3" fmla="*/ 229 h 229"/>
                <a:gd name="T4" fmla="*/ 165 w 165"/>
                <a:gd name="T5" fmla="*/ 191 h 229"/>
                <a:gd name="T6" fmla="*/ 0 w 165"/>
                <a:gd name="T7" fmla="*/ 0 h 229"/>
              </a:gdLst>
              <a:ahLst/>
              <a:cxnLst>
                <a:cxn ang="0">
                  <a:pos x="T0" y="T1"/>
                </a:cxn>
                <a:cxn ang="0">
                  <a:pos x="T2" y="T3"/>
                </a:cxn>
                <a:cxn ang="0">
                  <a:pos x="T4" y="T5"/>
                </a:cxn>
                <a:cxn ang="0">
                  <a:pos x="T6" y="T7"/>
                </a:cxn>
              </a:cxnLst>
              <a:rect l="0" t="0" r="r" b="b"/>
              <a:pathLst>
                <a:path w="165" h="229">
                  <a:moveTo>
                    <a:pt x="0" y="0"/>
                  </a:moveTo>
                  <a:lnTo>
                    <a:pt x="110" y="229"/>
                  </a:lnTo>
                  <a:lnTo>
                    <a:pt x="165" y="19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72"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959" y="5155328"/>
            <a:ext cx="1163385" cy="1163385"/>
          </a:xfrm>
          <a:prstGeom prst="rect">
            <a:avLst/>
          </a:prstGeom>
        </p:spPr>
      </p:pic>
      <p:sp>
        <p:nvSpPr>
          <p:cNvPr id="73" name="TextBox 72"/>
          <p:cNvSpPr txBox="1"/>
          <p:nvPr/>
        </p:nvSpPr>
        <p:spPr>
          <a:xfrm>
            <a:off x="1894416" y="4028804"/>
            <a:ext cx="3263542" cy="1015663"/>
          </a:xfrm>
          <a:prstGeom prst="rect">
            <a:avLst/>
          </a:prstGeom>
          <a:noFill/>
        </p:spPr>
        <p:txBody>
          <a:bodyPr wrap="square" rtlCol="0">
            <a:spAutoFit/>
          </a:bodyPr>
          <a:lstStyle/>
          <a:p>
            <a:r>
              <a:rPr lang="en-US" sz="2000" dirty="0">
                <a:latin typeface="vtks distress" panose="02000000000000000000" pitchFamily="2" charset="0"/>
              </a:rPr>
              <a:t>A free CD of this message will be available following the service</a:t>
            </a:r>
          </a:p>
        </p:txBody>
      </p:sp>
      <p:sp>
        <p:nvSpPr>
          <p:cNvPr id="74" name="TextBox 73"/>
          <p:cNvSpPr txBox="1"/>
          <p:nvPr/>
        </p:nvSpPr>
        <p:spPr>
          <a:xfrm>
            <a:off x="1897731" y="5224808"/>
            <a:ext cx="3263542" cy="1015663"/>
          </a:xfrm>
          <a:prstGeom prst="rect">
            <a:avLst/>
          </a:prstGeom>
          <a:noFill/>
        </p:spPr>
        <p:txBody>
          <a:bodyPr wrap="square" rtlCol="0">
            <a:spAutoFit/>
          </a:bodyPr>
          <a:lstStyle/>
          <a:p>
            <a:r>
              <a:rPr lang="en-US" sz="2000" dirty="0">
                <a:latin typeface="vtks distress" panose="02000000000000000000" pitchFamily="2" charset="0"/>
              </a:rPr>
              <a:t>It will also be available for podcast later this week at calvaryokc.com</a:t>
            </a:r>
          </a:p>
        </p:txBody>
      </p:sp>
      <p:sp>
        <p:nvSpPr>
          <p:cNvPr id="45" name="TextBox 44"/>
          <p:cNvSpPr txBox="1"/>
          <p:nvPr/>
        </p:nvSpPr>
        <p:spPr>
          <a:xfrm>
            <a:off x="5368174" y="1270494"/>
            <a:ext cx="793141"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14636387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10</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4</a:t>
            </a:r>
          </a:p>
        </p:txBody>
      </p:sp>
      <p:sp>
        <p:nvSpPr>
          <p:cNvPr id="2" name="TextBox 1"/>
          <p:cNvSpPr txBox="1"/>
          <p:nvPr/>
        </p:nvSpPr>
        <p:spPr>
          <a:xfrm>
            <a:off x="494452" y="513687"/>
            <a:ext cx="8258133" cy="2554545"/>
          </a:xfrm>
          <a:prstGeom prst="rect">
            <a:avLst/>
          </a:prstGeom>
          <a:noFill/>
        </p:spPr>
        <p:txBody>
          <a:bodyPr wrap="square" rtlCol="0">
            <a:spAutoFit/>
          </a:bodyPr>
          <a:lstStyle/>
          <a:p>
            <a:pPr fontAlgn="base"/>
            <a:r>
              <a:rPr lang="en-US" sz="3200" dirty="0">
                <a:solidFill>
                  <a:schemeClr val="accent2">
                    <a:lumMod val="50000"/>
                  </a:schemeClr>
                </a:solidFill>
              </a:rPr>
              <a:t>C.S. Lewis - </a:t>
            </a:r>
            <a:r>
              <a:rPr lang="en-US" sz="3200" dirty="0"/>
              <a:t>“God is not proud. He will have us even though we have shown that we prefer everything else to Him.”</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38436168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TextBox 22">
            <a:extLst>
              <a:ext uri="{FF2B5EF4-FFF2-40B4-BE49-F238E27FC236}">
                <a16:creationId xmlns:a16="http://schemas.microsoft.com/office/drawing/2014/main" id="{A6CC04EB-BB05-4BA4-83F1-FA6C6F710918}"/>
              </a:ext>
            </a:extLst>
          </p:cNvPr>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10</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4</a:t>
            </a:r>
          </a:p>
        </p:txBody>
      </p:sp>
    </p:spTree>
    <p:extLst>
      <p:ext uri="{BB962C8B-B14F-4D97-AF65-F5344CB8AC3E}">
        <p14:creationId xmlns:p14="http://schemas.microsoft.com/office/powerpoint/2010/main" val="34894175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10</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4</a:t>
            </a:r>
          </a:p>
        </p:txBody>
      </p:sp>
      <p:sp>
        <p:nvSpPr>
          <p:cNvPr id="2" name="TextBox 1"/>
          <p:cNvSpPr txBox="1"/>
          <p:nvPr/>
        </p:nvSpPr>
        <p:spPr>
          <a:xfrm>
            <a:off x="494452" y="513687"/>
            <a:ext cx="8258133" cy="1077218"/>
          </a:xfrm>
          <a:prstGeom prst="rect">
            <a:avLst/>
          </a:prstGeom>
          <a:noFill/>
        </p:spPr>
        <p:txBody>
          <a:bodyPr wrap="square" rtlCol="0">
            <a:spAutoFit/>
          </a:bodyPr>
          <a:lstStyle/>
          <a:p>
            <a:r>
              <a:rPr lang="en-US" sz="3200" dirty="0"/>
              <a:t>1 Cor. 15.10</a:t>
            </a:r>
            <a:r>
              <a:rPr lang="en-US" sz="3200" baseline="30000" dirty="0"/>
              <a:t>b</a:t>
            </a:r>
            <a:r>
              <a:rPr lang="en-US" sz="3200" dirty="0"/>
              <a:t> - </a:t>
            </a:r>
            <a:r>
              <a:rPr lang="en-US" sz="3200" dirty="0">
                <a:solidFill>
                  <a:schemeClr val="accent2">
                    <a:lumMod val="50000"/>
                  </a:schemeClr>
                </a:solidFill>
              </a:rPr>
              <a:t>I labored more abundantly than they all,</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3" name="TextBox 2">
            <a:extLst>
              <a:ext uri="{FF2B5EF4-FFF2-40B4-BE49-F238E27FC236}">
                <a16:creationId xmlns:a16="http://schemas.microsoft.com/office/drawing/2014/main" id="{2D799340-A18B-4A91-AA5D-3904ECA4E0AF}"/>
              </a:ext>
            </a:extLst>
          </p:cNvPr>
          <p:cNvSpPr txBox="1"/>
          <p:nvPr/>
        </p:nvSpPr>
        <p:spPr>
          <a:xfrm>
            <a:off x="449943" y="1487715"/>
            <a:ext cx="8251371" cy="1077218"/>
          </a:xfrm>
          <a:prstGeom prst="rect">
            <a:avLst/>
          </a:prstGeom>
          <a:noFill/>
        </p:spPr>
        <p:txBody>
          <a:bodyPr wrap="square" rtlCol="0">
            <a:spAutoFit/>
          </a:bodyPr>
          <a:lstStyle/>
          <a:p>
            <a:r>
              <a:rPr lang="en-US" sz="3200" dirty="0">
                <a:solidFill>
                  <a:schemeClr val="accent2">
                    <a:lumMod val="50000"/>
                  </a:schemeClr>
                </a:solidFill>
              </a:rPr>
              <a:t>yet not I, but the grace of God </a:t>
            </a:r>
            <a:r>
              <a:rPr lang="en-US" sz="3200" i="1" dirty="0">
                <a:solidFill>
                  <a:schemeClr val="accent2">
                    <a:lumMod val="50000"/>
                  </a:schemeClr>
                </a:solidFill>
              </a:rPr>
              <a:t>which was</a:t>
            </a:r>
            <a:r>
              <a:rPr lang="en-US" sz="3200" dirty="0">
                <a:solidFill>
                  <a:schemeClr val="accent2">
                    <a:lumMod val="50000"/>
                  </a:schemeClr>
                </a:solidFill>
              </a:rPr>
              <a:t> with me.</a:t>
            </a:r>
            <a:endParaRPr lang="en-US" sz="3200" dirty="0">
              <a:solidFill>
                <a:schemeClr val="accent2">
                  <a:lumMod val="50000"/>
                </a:schemeClr>
              </a:solidFill>
              <a:latin typeface="GreeceBlack" panose="020B0600000000000000" pitchFamily="34" charset="0"/>
            </a:endParaRPr>
          </a:p>
        </p:txBody>
      </p:sp>
    </p:spTree>
    <p:extLst>
      <p:ext uri="{BB962C8B-B14F-4D97-AF65-F5344CB8AC3E}">
        <p14:creationId xmlns:p14="http://schemas.microsoft.com/office/powerpoint/2010/main" val="33958794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0BD2FA6-DCF6-4911-B9E0-43B02286F682}"/>
              </a:ext>
            </a:extLst>
          </p:cNvPr>
          <p:cNvSpPr txBox="1"/>
          <p:nvPr/>
        </p:nvSpPr>
        <p:spPr>
          <a:xfrm>
            <a:off x="449946" y="537037"/>
            <a:ext cx="8251371" cy="5016758"/>
          </a:xfrm>
          <a:prstGeom prst="rect">
            <a:avLst/>
          </a:prstGeom>
          <a:noFill/>
        </p:spPr>
        <p:txBody>
          <a:bodyPr wrap="square" rtlCol="0">
            <a:spAutoFit/>
          </a:bodyPr>
          <a:lstStyle/>
          <a:p>
            <a:r>
              <a:rPr lang="en-US" sz="3200" dirty="0"/>
              <a:t>Jer. 9.24 - </a:t>
            </a:r>
            <a:r>
              <a:rPr lang="en-US" sz="3200" dirty="0">
                <a:solidFill>
                  <a:schemeClr val="accent2">
                    <a:lumMod val="50000"/>
                  </a:schemeClr>
                </a:solidFill>
              </a:rPr>
              <a:t>“But let him who glories glory in this,</a:t>
            </a:r>
          </a:p>
          <a:p>
            <a:r>
              <a:rPr lang="en-US" sz="3200" dirty="0">
                <a:solidFill>
                  <a:schemeClr val="accent2">
                    <a:lumMod val="50000"/>
                  </a:schemeClr>
                </a:solidFill>
              </a:rPr>
              <a:t>That he understands and knows Me,</a:t>
            </a:r>
          </a:p>
          <a:p>
            <a:r>
              <a:rPr lang="en-US" sz="3200" dirty="0">
                <a:solidFill>
                  <a:schemeClr val="accent2">
                    <a:lumMod val="50000"/>
                  </a:schemeClr>
                </a:solidFill>
              </a:rPr>
              <a:t>That I </a:t>
            </a:r>
            <a:r>
              <a:rPr lang="en-US" sz="3200" i="1" dirty="0">
                <a:solidFill>
                  <a:schemeClr val="accent2">
                    <a:lumMod val="50000"/>
                  </a:schemeClr>
                </a:solidFill>
              </a:rPr>
              <a:t>am</a:t>
            </a:r>
            <a:r>
              <a:rPr lang="en-US" sz="3200" dirty="0">
                <a:solidFill>
                  <a:schemeClr val="accent2">
                    <a:lumMod val="50000"/>
                  </a:schemeClr>
                </a:solidFill>
              </a:rPr>
              <a:t> the </a:t>
            </a:r>
            <a:r>
              <a:rPr lang="en-US" sz="3200" cap="small" dirty="0">
                <a:solidFill>
                  <a:schemeClr val="accent2">
                    <a:lumMod val="50000"/>
                  </a:schemeClr>
                </a:solidFill>
              </a:rPr>
              <a:t>Lord</a:t>
            </a:r>
            <a:r>
              <a:rPr lang="en-US" sz="3200" dirty="0">
                <a:solidFill>
                  <a:schemeClr val="accent2">
                    <a:lumMod val="50000"/>
                  </a:schemeClr>
                </a:solidFill>
              </a:rPr>
              <a:t>, exercising lovingkindness, judgment, and righteousness in the earth.</a:t>
            </a:r>
          </a:p>
          <a:p>
            <a:r>
              <a:rPr lang="en-US" sz="3200" dirty="0">
                <a:solidFill>
                  <a:schemeClr val="accent2">
                    <a:lumMod val="50000"/>
                  </a:schemeClr>
                </a:solidFill>
              </a:rPr>
              <a:t>For in these I delight,” says the </a:t>
            </a:r>
            <a:r>
              <a:rPr lang="en-US" sz="3200" cap="small" dirty="0">
                <a:solidFill>
                  <a:schemeClr val="accent2">
                    <a:lumMod val="50000"/>
                  </a:schemeClr>
                </a:solidFill>
              </a:rPr>
              <a:t>Lord</a:t>
            </a:r>
            <a:r>
              <a:rPr lang="en-US" sz="3200" dirty="0">
                <a:solidFill>
                  <a:schemeClr val="accent2">
                    <a:lumMod val="50000"/>
                  </a:schemeClr>
                </a:solidFill>
              </a:rPr>
              <a:t>.</a:t>
            </a:r>
          </a:p>
        </p:txBody>
      </p:sp>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10</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4</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13221173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TextBox 22">
            <a:extLst>
              <a:ext uri="{FF2B5EF4-FFF2-40B4-BE49-F238E27FC236}">
                <a16:creationId xmlns:a16="http://schemas.microsoft.com/office/drawing/2014/main" id="{A6CC04EB-BB05-4BA4-83F1-FA6C6F710918}"/>
              </a:ext>
            </a:extLst>
          </p:cNvPr>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10</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4</a:t>
            </a:r>
          </a:p>
        </p:txBody>
      </p:sp>
    </p:spTree>
    <p:extLst>
      <p:ext uri="{BB962C8B-B14F-4D97-AF65-F5344CB8AC3E}">
        <p14:creationId xmlns:p14="http://schemas.microsoft.com/office/powerpoint/2010/main" val="33792783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0BD2FA6-DCF6-4911-B9E0-43B02286F682}"/>
              </a:ext>
            </a:extLst>
          </p:cNvPr>
          <p:cNvSpPr txBox="1"/>
          <p:nvPr/>
        </p:nvSpPr>
        <p:spPr>
          <a:xfrm>
            <a:off x="449946" y="537037"/>
            <a:ext cx="8251371" cy="5509200"/>
          </a:xfrm>
          <a:prstGeom prst="rect">
            <a:avLst/>
          </a:prstGeom>
          <a:noFill/>
        </p:spPr>
        <p:txBody>
          <a:bodyPr wrap="square" rtlCol="0">
            <a:spAutoFit/>
          </a:bodyPr>
          <a:lstStyle/>
          <a:p>
            <a:r>
              <a:rPr lang="en-US" sz="3200" dirty="0">
                <a:solidFill>
                  <a:schemeClr val="accent2">
                    <a:lumMod val="50000"/>
                  </a:schemeClr>
                </a:solidFill>
              </a:rPr>
              <a:t>Warren Wiersbe - </a:t>
            </a:r>
            <a:r>
              <a:rPr lang="en-US" sz="3200" dirty="0"/>
              <a:t>“This chapter presents what Paul calls his ‘boasting.’ Keep in mind that there is ‘holy irony’ in this chapter as Paul turns his enemies’ accusations on themselves. ‘Since your new teachers love to boast,’ Paul says, ‘then I will use their approved method and do</a:t>
            </a:r>
            <a:endParaRPr lang="en-US" sz="4800" dirty="0">
              <a:solidFill>
                <a:schemeClr val="accent2">
                  <a:lumMod val="50000"/>
                </a:schemeClr>
              </a:solidFill>
            </a:endParaRPr>
          </a:p>
        </p:txBody>
      </p:sp>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10</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4</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21044471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0BD2FA6-DCF6-4911-B9E0-43B02286F682}"/>
              </a:ext>
            </a:extLst>
          </p:cNvPr>
          <p:cNvSpPr txBox="1"/>
          <p:nvPr/>
        </p:nvSpPr>
        <p:spPr>
          <a:xfrm>
            <a:off x="449946" y="537037"/>
            <a:ext cx="8251371" cy="4524315"/>
          </a:xfrm>
          <a:prstGeom prst="rect">
            <a:avLst/>
          </a:prstGeom>
          <a:noFill/>
        </p:spPr>
        <p:txBody>
          <a:bodyPr wrap="square" rtlCol="0">
            <a:spAutoFit/>
          </a:bodyPr>
          <a:lstStyle/>
          <a:p>
            <a:r>
              <a:rPr lang="en-US" sz="3200" dirty="0">
                <a:solidFill>
                  <a:schemeClr val="accent2">
                    <a:lumMod val="50000"/>
                  </a:schemeClr>
                </a:solidFill>
              </a:rPr>
              <a:t>Warren Wiersbe - </a:t>
            </a:r>
            <a:r>
              <a:rPr lang="en-US" sz="3200" dirty="0"/>
              <a:t>some boasting, too!’ He admits that he is not following Christ’s example in this action (11:17), but he knows his ‘boasting’ will glorify Christ because all that he has endured has been for Christ’s glory.”</a:t>
            </a:r>
            <a:endParaRPr lang="en-US" sz="4800" dirty="0">
              <a:solidFill>
                <a:schemeClr val="accent2">
                  <a:lumMod val="50000"/>
                </a:schemeClr>
              </a:solidFill>
            </a:endParaRPr>
          </a:p>
        </p:txBody>
      </p:sp>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10</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4</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6894534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TextBox 22">
            <a:extLst>
              <a:ext uri="{FF2B5EF4-FFF2-40B4-BE49-F238E27FC236}">
                <a16:creationId xmlns:a16="http://schemas.microsoft.com/office/drawing/2014/main" id="{A6CC04EB-BB05-4BA4-83F1-FA6C6F710918}"/>
              </a:ext>
            </a:extLst>
          </p:cNvPr>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10</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4</a:t>
            </a:r>
          </a:p>
        </p:txBody>
      </p:sp>
    </p:spTree>
    <p:extLst>
      <p:ext uri="{BB962C8B-B14F-4D97-AF65-F5344CB8AC3E}">
        <p14:creationId xmlns:p14="http://schemas.microsoft.com/office/powerpoint/2010/main" val="4875761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10</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4</a:t>
            </a:r>
          </a:p>
        </p:txBody>
      </p:sp>
      <p:sp>
        <p:nvSpPr>
          <p:cNvPr id="2" name="TextBox 1"/>
          <p:cNvSpPr txBox="1"/>
          <p:nvPr/>
        </p:nvSpPr>
        <p:spPr>
          <a:xfrm>
            <a:off x="494452" y="513687"/>
            <a:ext cx="8258133" cy="2000548"/>
          </a:xfrm>
          <a:prstGeom prst="rect">
            <a:avLst/>
          </a:prstGeom>
          <a:noFill/>
        </p:spPr>
        <p:txBody>
          <a:bodyPr wrap="square" rtlCol="0">
            <a:spAutoFit/>
          </a:bodyPr>
          <a:lstStyle/>
          <a:p>
            <a:r>
              <a:rPr lang="en-US" sz="3100" dirty="0">
                <a:solidFill>
                  <a:schemeClr val="accent2">
                    <a:lumMod val="50000"/>
                  </a:schemeClr>
                </a:solidFill>
              </a:rPr>
              <a:t>Godly jealousy: </a:t>
            </a:r>
            <a:r>
              <a:rPr lang="en-US" sz="3100" dirty="0"/>
              <a:t>born out of desire to protect and preserve the object of jealousy</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Oval 22"/>
          <p:cNvSpPr/>
          <p:nvPr/>
        </p:nvSpPr>
        <p:spPr>
          <a:xfrm>
            <a:off x="512976" y="337862"/>
            <a:ext cx="4327538" cy="891822"/>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94455" y="3822930"/>
            <a:ext cx="8258133" cy="1046440"/>
          </a:xfrm>
          <a:prstGeom prst="rect">
            <a:avLst/>
          </a:prstGeom>
          <a:noFill/>
        </p:spPr>
        <p:txBody>
          <a:bodyPr wrap="square" rtlCol="0">
            <a:spAutoFit/>
          </a:bodyPr>
          <a:lstStyle/>
          <a:p>
            <a:pPr marL="231775" indent="-231775">
              <a:buFont typeface="Arial" panose="020B0604020202020204" pitchFamily="34" charset="0"/>
              <a:buChar char="•"/>
            </a:pPr>
            <a:r>
              <a:rPr lang="en-US" sz="3100" dirty="0">
                <a:latin typeface="GreeceBlack" panose="020B0600000000000000" pitchFamily="34" charset="0"/>
              </a:rPr>
              <a:t> </a:t>
            </a:r>
            <a:r>
              <a:rPr lang="en-US" sz="3100" dirty="0"/>
              <a:t>The first one is concerned for the other</a:t>
            </a:r>
            <a:endParaRPr lang="en-US" sz="3100" dirty="0">
              <a:solidFill>
                <a:schemeClr val="accent2">
                  <a:lumMod val="50000"/>
                </a:schemeClr>
              </a:solidFill>
              <a:latin typeface="GreeceBlack" panose="020B0600000000000000" pitchFamily="34" charset="0"/>
            </a:endParaRPr>
          </a:p>
        </p:txBody>
      </p:sp>
      <p:sp>
        <p:nvSpPr>
          <p:cNvPr id="25" name="TextBox 24">
            <a:extLst>
              <a:ext uri="{FF2B5EF4-FFF2-40B4-BE49-F238E27FC236}">
                <a16:creationId xmlns:a16="http://schemas.microsoft.com/office/drawing/2014/main" id="{8E43CB28-757A-4540-AFF5-AA4B61CD571F}"/>
              </a:ext>
            </a:extLst>
          </p:cNvPr>
          <p:cNvSpPr txBox="1"/>
          <p:nvPr/>
        </p:nvSpPr>
        <p:spPr>
          <a:xfrm>
            <a:off x="494455" y="2400539"/>
            <a:ext cx="8258133" cy="1523494"/>
          </a:xfrm>
          <a:prstGeom prst="rect">
            <a:avLst/>
          </a:prstGeom>
          <a:noFill/>
        </p:spPr>
        <p:txBody>
          <a:bodyPr wrap="square" rtlCol="0">
            <a:spAutoFit/>
          </a:bodyPr>
          <a:lstStyle/>
          <a:p>
            <a:r>
              <a:rPr lang="en-US" sz="3100" dirty="0">
                <a:solidFill>
                  <a:schemeClr val="accent2">
                    <a:lumMod val="50000"/>
                  </a:schemeClr>
                </a:solidFill>
              </a:rPr>
              <a:t>Worldly jealousy: </a:t>
            </a:r>
            <a:r>
              <a:rPr lang="en-US" sz="3100" dirty="0"/>
              <a:t>born out of insecurity and fear of losing the object of jealousy</a:t>
            </a:r>
          </a:p>
        </p:txBody>
      </p:sp>
      <p:sp>
        <p:nvSpPr>
          <p:cNvPr id="26" name="TextBox 25">
            <a:extLst>
              <a:ext uri="{FF2B5EF4-FFF2-40B4-BE49-F238E27FC236}">
                <a16:creationId xmlns:a16="http://schemas.microsoft.com/office/drawing/2014/main" id="{455C05C5-AB60-4A3F-8C8C-822540A07950}"/>
              </a:ext>
            </a:extLst>
          </p:cNvPr>
          <p:cNvSpPr txBox="1"/>
          <p:nvPr/>
        </p:nvSpPr>
        <p:spPr>
          <a:xfrm>
            <a:off x="494458" y="4802643"/>
            <a:ext cx="8258133" cy="1046440"/>
          </a:xfrm>
          <a:prstGeom prst="rect">
            <a:avLst/>
          </a:prstGeom>
          <a:noFill/>
        </p:spPr>
        <p:txBody>
          <a:bodyPr wrap="square" rtlCol="0">
            <a:spAutoFit/>
          </a:bodyPr>
          <a:lstStyle/>
          <a:p>
            <a:pPr marL="231775" indent="-231775">
              <a:buFont typeface="Arial" panose="020B0604020202020204" pitchFamily="34" charset="0"/>
              <a:buChar char="•"/>
            </a:pPr>
            <a:r>
              <a:rPr lang="en-US" sz="3100" dirty="0">
                <a:latin typeface="GreeceBlack" panose="020B0600000000000000" pitchFamily="34" charset="0"/>
              </a:rPr>
              <a:t> </a:t>
            </a:r>
            <a:r>
              <a:rPr lang="en-US" sz="3100" dirty="0"/>
              <a:t>The second is concerned with the self</a:t>
            </a:r>
            <a:endParaRPr lang="en-US" sz="3100" dirty="0">
              <a:solidFill>
                <a:schemeClr val="accent2">
                  <a:lumMod val="50000"/>
                </a:schemeClr>
              </a:solidFill>
              <a:latin typeface="GreeceBlack" panose="020B0600000000000000" pitchFamily="34" charset="0"/>
            </a:endParaRPr>
          </a:p>
        </p:txBody>
      </p:sp>
      <p:sp>
        <p:nvSpPr>
          <p:cNvPr id="27" name="Oval 26">
            <a:extLst>
              <a:ext uri="{FF2B5EF4-FFF2-40B4-BE49-F238E27FC236}">
                <a16:creationId xmlns:a16="http://schemas.microsoft.com/office/drawing/2014/main" id="{186B7A01-C1A5-4239-B445-48ED1F02CD99}"/>
              </a:ext>
            </a:extLst>
          </p:cNvPr>
          <p:cNvSpPr/>
          <p:nvPr/>
        </p:nvSpPr>
        <p:spPr>
          <a:xfrm>
            <a:off x="414181" y="2181170"/>
            <a:ext cx="5173817" cy="939402"/>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1660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21" presetClass="entr" presetSubtype="1" fill="hold" grpId="0" nodeType="withEffect">
                                  <p:stCondLst>
                                    <p:cond delay="500"/>
                                  </p:stCondLst>
                                  <p:childTnLst>
                                    <p:set>
                                      <p:cBhvr>
                                        <p:cTn id="19" dur="1" fill="hold">
                                          <p:stCondLst>
                                            <p:cond delay="0"/>
                                          </p:stCondLst>
                                        </p:cTn>
                                        <p:tgtEl>
                                          <p:spTgt spid="23"/>
                                        </p:tgtEl>
                                        <p:attrNameLst>
                                          <p:attrName>style.visibility</p:attrName>
                                        </p:attrNameLst>
                                      </p:cBhvr>
                                      <p:to>
                                        <p:strVal val="visible"/>
                                      </p:to>
                                    </p:set>
                                    <p:animEffect transition="in" filter="wheel(1)">
                                      <p:cBhvr>
                                        <p:cTn id="20" dur="1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21" presetClass="exit" presetSubtype="1" fill="hold" grpId="1" nodeType="withEffect">
                                  <p:stCondLst>
                                    <p:cond delay="0"/>
                                  </p:stCondLst>
                                  <p:childTnLst>
                                    <p:animEffect transition="out" filter="wheel(1)">
                                      <p:cBhvr>
                                        <p:cTn id="27" dur="1000"/>
                                        <p:tgtEl>
                                          <p:spTgt spid="23"/>
                                        </p:tgtEl>
                                      </p:cBhvr>
                                    </p:animEffect>
                                    <p:set>
                                      <p:cBhvr>
                                        <p:cTn id="28" dur="1" fill="hold">
                                          <p:stCondLst>
                                            <p:cond delay="999"/>
                                          </p:stCondLst>
                                        </p:cTn>
                                        <p:tgtEl>
                                          <p:spTgt spid="23"/>
                                        </p:tgtEl>
                                        <p:attrNameLst>
                                          <p:attrName>style.visibility</p:attrName>
                                        </p:attrNameLst>
                                      </p:cBhvr>
                                      <p:to>
                                        <p:strVal val="hidden"/>
                                      </p:to>
                                    </p:set>
                                  </p:childTnLst>
                                </p:cTn>
                              </p:par>
                              <p:par>
                                <p:cTn id="29" presetID="21" presetClass="entr" presetSubtype="1" fill="hold" grpId="0" nodeType="withEffect">
                                  <p:stCondLst>
                                    <p:cond delay="500"/>
                                  </p:stCondLst>
                                  <p:childTnLst>
                                    <p:set>
                                      <p:cBhvr>
                                        <p:cTn id="30" dur="1" fill="hold">
                                          <p:stCondLst>
                                            <p:cond delay="0"/>
                                          </p:stCondLst>
                                        </p:cTn>
                                        <p:tgtEl>
                                          <p:spTgt spid="27"/>
                                        </p:tgtEl>
                                        <p:attrNameLst>
                                          <p:attrName>style.visibility</p:attrName>
                                        </p:attrNameLst>
                                      </p:cBhvr>
                                      <p:to>
                                        <p:strVal val="visible"/>
                                      </p:to>
                                    </p:set>
                                    <p:animEffect transition="in" filter="wheel(1)">
                                      <p:cBhvr>
                                        <p:cTn id="31" dur="1000"/>
                                        <p:tgtEl>
                                          <p:spTgt spid="27"/>
                                        </p:tgtEl>
                                      </p:cBhvr>
                                    </p:animEffect>
                                  </p:childTnLst>
                                </p:cTn>
                              </p:par>
                              <p:par>
                                <p:cTn id="32" presetID="3" presetClass="emph" presetSubtype="2" fill="hold" grpId="1" nodeType="withEffect">
                                  <p:stCondLst>
                                    <p:cond delay="500"/>
                                  </p:stCondLst>
                                  <p:childTnLst>
                                    <p:animClr clrSpc="rgb" dir="cw">
                                      <p:cBhvr override="childStyle">
                                        <p:cTn id="33" dur="2000" fill="hold"/>
                                        <p:tgtEl>
                                          <p:spTgt spid="2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P spid="23" grpId="1" animBg="1"/>
      <p:bldP spid="24" grpId="0"/>
      <p:bldP spid="24" grpId="1"/>
      <p:bldP spid="25" grpId="0"/>
      <p:bldP spid="26" grpId="0"/>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TextBox 22">
            <a:extLst>
              <a:ext uri="{FF2B5EF4-FFF2-40B4-BE49-F238E27FC236}">
                <a16:creationId xmlns:a16="http://schemas.microsoft.com/office/drawing/2014/main" id="{A6CC04EB-BB05-4BA4-83F1-FA6C6F710918}"/>
              </a:ext>
            </a:extLst>
          </p:cNvPr>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10</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4</a:t>
            </a:r>
          </a:p>
        </p:txBody>
      </p:sp>
    </p:spTree>
    <p:extLst>
      <p:ext uri="{BB962C8B-B14F-4D97-AF65-F5344CB8AC3E}">
        <p14:creationId xmlns:p14="http://schemas.microsoft.com/office/powerpoint/2010/main" val="18353468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10</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4</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pic>
        <p:nvPicPr>
          <p:cNvPr id="25" name="Picture 24">
            <a:extLst>
              <a:ext uri="{FF2B5EF4-FFF2-40B4-BE49-F238E27FC236}">
                <a16:creationId xmlns:a16="http://schemas.microsoft.com/office/drawing/2014/main" id="{1CA78358-96DD-4EAD-920B-A8EB0DE0C55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75341" y="1531377"/>
            <a:ext cx="3810000" cy="3621075"/>
          </a:xfrm>
          <a:prstGeom prst="rect">
            <a:avLst/>
          </a:prstGeom>
          <a:effectLst>
            <a:outerShdw blurRad="127000" dist="317500" dir="5400000" algn="t" rotWithShape="0">
              <a:prstClr val="black">
                <a:alpha val="35000"/>
              </a:prstClr>
            </a:outerShdw>
          </a:effectLst>
        </p:spPr>
      </p:pic>
      <p:pic>
        <p:nvPicPr>
          <p:cNvPr id="38" name="Picture 37">
            <a:extLst>
              <a:ext uri="{FF2B5EF4-FFF2-40B4-BE49-F238E27FC236}">
                <a16:creationId xmlns:a16="http://schemas.microsoft.com/office/drawing/2014/main" id="{A219B3C9-F441-40DF-A5B7-36163C546366}"/>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5460" r="15220"/>
          <a:stretch/>
        </p:blipFill>
        <p:spPr>
          <a:xfrm>
            <a:off x="5843080" y="970057"/>
            <a:ext cx="2291099" cy="2644055"/>
          </a:xfrm>
          <a:prstGeom prst="rect">
            <a:avLst/>
          </a:prstGeom>
          <a:effectLst>
            <a:outerShdw blurRad="127000" dist="317500" dir="5400000" algn="t" rotWithShape="0">
              <a:prstClr val="black">
                <a:alpha val="35000"/>
              </a:prstClr>
            </a:outerShdw>
          </a:effectLst>
        </p:spPr>
      </p:pic>
      <p:sp>
        <p:nvSpPr>
          <p:cNvPr id="39" name="TextBox 38">
            <a:extLst>
              <a:ext uri="{FF2B5EF4-FFF2-40B4-BE49-F238E27FC236}">
                <a16:creationId xmlns:a16="http://schemas.microsoft.com/office/drawing/2014/main" id="{56658D4C-8F5F-45B6-B520-036140BC7DE7}"/>
              </a:ext>
            </a:extLst>
          </p:cNvPr>
          <p:cNvSpPr txBox="1"/>
          <p:nvPr/>
        </p:nvSpPr>
        <p:spPr>
          <a:xfrm>
            <a:off x="585750" y="7158000"/>
            <a:ext cx="8572500" cy="230832"/>
          </a:xfrm>
          <a:prstGeom prst="rect">
            <a:avLst/>
          </a:prstGeom>
          <a:noFill/>
        </p:spPr>
        <p:txBody>
          <a:bodyPr wrap="square" rtlCol="0">
            <a:spAutoFit/>
          </a:bodyPr>
          <a:lstStyle/>
          <a:p>
            <a:r>
              <a:rPr lang="en-US" sz="900">
                <a:hlinkClick r:id="rId7" tooltip="http://kcskindergarten2011-12.wikispaces.com/pirates!"/>
              </a:rPr>
              <a:t>This Photo</a:t>
            </a:r>
            <a:r>
              <a:rPr lang="en-US" sz="900"/>
              <a:t> by Unknown Author is licensed under </a:t>
            </a:r>
            <a:r>
              <a:rPr lang="en-US" sz="900">
                <a:hlinkClick r:id="rId8" tooltip="https://creativecommons.org/licenses/by-sa/3.0/"/>
              </a:rPr>
              <a:t>CC BY-SA</a:t>
            </a:r>
            <a:endParaRPr lang="en-US" sz="900"/>
          </a:p>
        </p:txBody>
      </p:sp>
      <p:pic>
        <p:nvPicPr>
          <p:cNvPr id="51" name="Picture 50">
            <a:extLst>
              <a:ext uri="{FF2B5EF4-FFF2-40B4-BE49-F238E27FC236}">
                <a16:creationId xmlns:a16="http://schemas.microsoft.com/office/drawing/2014/main" id="{AA7BF347-4420-46E7-9FCA-63F3CE3419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04376" y="3195353"/>
            <a:ext cx="2270336" cy="2658952"/>
          </a:xfrm>
          <a:prstGeom prst="rect">
            <a:avLst/>
          </a:prstGeom>
          <a:effectLst>
            <a:outerShdw blurRad="127000" dist="317500" dir="5400000" algn="t" rotWithShape="0">
              <a:prstClr val="black">
                <a:alpha val="35000"/>
              </a:prstClr>
            </a:outerShdw>
          </a:effectLst>
        </p:spPr>
      </p:pic>
    </p:spTree>
    <p:extLst>
      <p:ext uri="{BB962C8B-B14F-4D97-AF65-F5344CB8AC3E}">
        <p14:creationId xmlns:p14="http://schemas.microsoft.com/office/powerpoint/2010/main" val="9203651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par>
                                <p:cTn id="18" presetID="6" presetClass="emph" presetSubtype="0" fill="hold" nodeType="withEffect">
                                  <p:stCondLst>
                                    <p:cond delay="0"/>
                                  </p:stCondLst>
                                  <p:childTnLst>
                                    <p:animScale>
                                      <p:cBhvr>
                                        <p:cTn id="19" dur="1500" fill="hold"/>
                                        <p:tgtEl>
                                          <p:spTgt spid="51"/>
                                        </p:tgtEl>
                                      </p:cBhvr>
                                      <p:by x="150000" y="150000"/>
                                    </p:animScale>
                                  </p:childTnLst>
                                </p:cTn>
                              </p:par>
                              <p:par>
                                <p:cTn id="20" presetID="64" presetClass="path" presetSubtype="0" fill="hold" nodeType="withEffect">
                                  <p:stCondLst>
                                    <p:cond delay="0"/>
                                  </p:stCondLst>
                                  <p:childTnLst>
                                    <p:animMotion origin="layout" path="M -4.16667E-6 -2.22222E-6 L -0.13489 -0.24074 " pathEditMode="relative" rAng="0" ptsTypes="AA">
                                      <p:cBhvr>
                                        <p:cTn id="21" dur="1500" fill="hold"/>
                                        <p:tgtEl>
                                          <p:spTgt spid="51"/>
                                        </p:tgtEl>
                                        <p:attrNameLst>
                                          <p:attrName>ppt_x</p:attrName>
                                          <p:attrName>ppt_y</p:attrName>
                                        </p:attrNameLst>
                                      </p:cBhvr>
                                      <p:rCtr x="-6753" y="-12037"/>
                                    </p:animMotion>
                                  </p:childTnLst>
                                </p:cTn>
                              </p:par>
                              <p:par>
                                <p:cTn id="22" presetID="6" presetClass="emph" presetSubtype="0" fill="hold" nodeType="withEffect">
                                  <p:stCondLst>
                                    <p:cond delay="0"/>
                                  </p:stCondLst>
                                  <p:childTnLst>
                                    <p:animScale>
                                      <p:cBhvr>
                                        <p:cTn id="23" dur="1500" fill="hold"/>
                                        <p:tgtEl>
                                          <p:spTgt spid="25"/>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10</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4</a:t>
            </a:r>
          </a:p>
        </p:txBody>
      </p:sp>
      <p:sp>
        <p:nvSpPr>
          <p:cNvPr id="2" name="TextBox 1"/>
          <p:cNvSpPr txBox="1"/>
          <p:nvPr/>
        </p:nvSpPr>
        <p:spPr>
          <a:xfrm>
            <a:off x="494452" y="513687"/>
            <a:ext cx="8258133" cy="1077218"/>
          </a:xfrm>
          <a:prstGeom prst="rect">
            <a:avLst/>
          </a:prstGeom>
          <a:noFill/>
        </p:spPr>
        <p:txBody>
          <a:bodyPr wrap="square" rtlCol="0">
            <a:spAutoFit/>
          </a:bodyPr>
          <a:lstStyle/>
          <a:p>
            <a:r>
              <a:rPr lang="en-US" sz="3200" dirty="0">
                <a:solidFill>
                  <a:schemeClr val="accent2">
                    <a:lumMod val="50000"/>
                  </a:schemeClr>
                </a:solidFill>
              </a:rPr>
              <a:t>Simplicity</a:t>
            </a:r>
            <a:r>
              <a:rPr lang="en-US" sz="3200" dirty="0"/>
              <a:t> - </a:t>
            </a:r>
            <a:r>
              <a:rPr lang="en-US" sz="3200" b="1" i="1" cap="all" dirty="0" err="1">
                <a:solidFill>
                  <a:schemeClr val="accent2">
                    <a:lumMod val="50000"/>
                  </a:schemeClr>
                </a:solidFill>
                <a:latin typeface="Times New Roman" panose="02020603050405020304" pitchFamily="18" charset="0"/>
                <a:cs typeface="Times New Roman" panose="02020603050405020304" pitchFamily="18" charset="0"/>
              </a:rPr>
              <a:t>haplotēs</a:t>
            </a:r>
            <a:r>
              <a:rPr lang="en-US" sz="3200" dirty="0"/>
              <a:t> – usually translated </a:t>
            </a:r>
            <a:r>
              <a:rPr lang="en-US" sz="3200" i="1" dirty="0"/>
              <a:t>liberality</a:t>
            </a:r>
            <a:endParaRPr lang="en-US" sz="4400" dirty="0"/>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4" name="TextBox 23"/>
          <p:cNvSpPr txBox="1"/>
          <p:nvPr/>
        </p:nvSpPr>
        <p:spPr>
          <a:xfrm>
            <a:off x="494455" y="1522425"/>
            <a:ext cx="8258133"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latin typeface="GreeceBlack" panose="020B0600000000000000" pitchFamily="34" charset="0"/>
              </a:rPr>
              <a:t> </a:t>
            </a:r>
            <a:r>
              <a:rPr lang="en-US" sz="3200" dirty="0"/>
              <a:t>Rom. 12:8 - </a:t>
            </a:r>
            <a:r>
              <a:rPr lang="en-US" sz="3200" dirty="0">
                <a:solidFill>
                  <a:schemeClr val="accent2">
                    <a:lumMod val="50000"/>
                  </a:schemeClr>
                </a:solidFill>
              </a:rPr>
              <a:t>… he who gives, with liberality, </a:t>
            </a:r>
          </a:p>
        </p:txBody>
      </p:sp>
      <p:sp>
        <p:nvSpPr>
          <p:cNvPr id="26" name="TextBox 25">
            <a:extLst>
              <a:ext uri="{FF2B5EF4-FFF2-40B4-BE49-F238E27FC236}">
                <a16:creationId xmlns:a16="http://schemas.microsoft.com/office/drawing/2014/main" id="{455C05C5-AB60-4A3F-8C8C-822540A07950}"/>
              </a:ext>
            </a:extLst>
          </p:cNvPr>
          <p:cNvSpPr txBox="1"/>
          <p:nvPr/>
        </p:nvSpPr>
        <p:spPr>
          <a:xfrm>
            <a:off x="494458" y="2509394"/>
            <a:ext cx="8258133"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latin typeface="GreeceBlack" panose="020B0600000000000000" pitchFamily="34" charset="0"/>
              </a:rPr>
              <a:t> </a:t>
            </a:r>
            <a:r>
              <a:rPr lang="en-US" sz="3200" i="1" dirty="0"/>
              <a:t>without strings attached</a:t>
            </a:r>
            <a:endParaRPr lang="en-US" sz="3200" dirty="0">
              <a:solidFill>
                <a:schemeClr val="accent2">
                  <a:lumMod val="50000"/>
                </a:schemeClr>
              </a:solidFill>
              <a:latin typeface="GreeceBlack" panose="020B0600000000000000" pitchFamily="34" charset="0"/>
            </a:endParaRPr>
          </a:p>
        </p:txBody>
      </p:sp>
      <p:sp>
        <p:nvSpPr>
          <p:cNvPr id="28" name="TextBox 27">
            <a:extLst>
              <a:ext uri="{FF2B5EF4-FFF2-40B4-BE49-F238E27FC236}">
                <a16:creationId xmlns:a16="http://schemas.microsoft.com/office/drawing/2014/main" id="{A09A2A8F-7E9B-4BFA-91A3-46DB6E497540}"/>
              </a:ext>
            </a:extLst>
          </p:cNvPr>
          <p:cNvSpPr txBox="1"/>
          <p:nvPr/>
        </p:nvSpPr>
        <p:spPr>
          <a:xfrm>
            <a:off x="501718" y="3031904"/>
            <a:ext cx="8258133" cy="1569660"/>
          </a:xfrm>
          <a:prstGeom prst="rect">
            <a:avLst/>
          </a:prstGeom>
          <a:noFill/>
        </p:spPr>
        <p:txBody>
          <a:bodyPr wrap="square" rtlCol="0">
            <a:spAutoFit/>
          </a:bodyPr>
          <a:lstStyle/>
          <a:p>
            <a:pPr marL="231775" indent="-231775">
              <a:buFont typeface="Arial" panose="020B0604020202020204" pitchFamily="34" charset="0"/>
              <a:buChar char="•"/>
            </a:pPr>
            <a:r>
              <a:rPr lang="en-US" sz="3200" dirty="0">
                <a:latin typeface="GreeceBlack" panose="020B0600000000000000" pitchFamily="34" charset="0"/>
              </a:rPr>
              <a:t> </a:t>
            </a:r>
            <a:r>
              <a:rPr lang="en-US" sz="3200" dirty="0"/>
              <a:t>Strong’s - </a:t>
            </a:r>
            <a:r>
              <a:rPr lang="en-US" sz="3200" i="1" dirty="0"/>
              <a:t>the virtue of one who is free from pretense and hypocrisy</a:t>
            </a:r>
          </a:p>
        </p:txBody>
      </p:sp>
    </p:spTree>
    <p:extLst>
      <p:ext uri="{BB962C8B-B14F-4D97-AF65-F5344CB8AC3E}">
        <p14:creationId xmlns:p14="http://schemas.microsoft.com/office/powerpoint/2010/main" val="22357343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3" presetClass="emph" presetSubtype="2" fill="hold" grpId="1" nodeType="withEffect">
                                  <p:stCondLst>
                                    <p:cond delay="500"/>
                                  </p:stCondLst>
                                  <p:childTnLst>
                                    <p:animClr clrSpc="rgb" dir="cw">
                                      <p:cBhvr override="childStyle">
                                        <p:cTn id="19" dur="2000" fill="hold"/>
                                        <p:tgtEl>
                                          <p:spTgt spid="24"/>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2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24" grpId="1"/>
      <p:bldP spid="26" grpId="0"/>
      <p:bldP spid="26" grpId="1"/>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TextBox 22">
            <a:extLst>
              <a:ext uri="{FF2B5EF4-FFF2-40B4-BE49-F238E27FC236}">
                <a16:creationId xmlns:a16="http://schemas.microsoft.com/office/drawing/2014/main" id="{A6CC04EB-BB05-4BA4-83F1-FA6C6F710918}"/>
              </a:ext>
            </a:extLst>
          </p:cNvPr>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10</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4</a:t>
            </a:r>
          </a:p>
        </p:txBody>
      </p:sp>
    </p:spTree>
    <p:extLst>
      <p:ext uri="{BB962C8B-B14F-4D97-AF65-F5344CB8AC3E}">
        <p14:creationId xmlns:p14="http://schemas.microsoft.com/office/powerpoint/2010/main" val="21315903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10</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4</a:t>
            </a:r>
          </a:p>
        </p:txBody>
      </p:sp>
      <p:sp>
        <p:nvSpPr>
          <p:cNvPr id="2" name="TextBox 1"/>
          <p:cNvSpPr txBox="1"/>
          <p:nvPr/>
        </p:nvSpPr>
        <p:spPr>
          <a:xfrm>
            <a:off x="494452" y="513687"/>
            <a:ext cx="8258133" cy="1569660"/>
          </a:xfrm>
          <a:prstGeom prst="rect">
            <a:avLst/>
          </a:prstGeom>
          <a:noFill/>
        </p:spPr>
        <p:txBody>
          <a:bodyPr wrap="square" rtlCol="0">
            <a:spAutoFit/>
          </a:bodyPr>
          <a:lstStyle/>
          <a:p>
            <a:r>
              <a:rPr lang="en-US" sz="3200" dirty="0"/>
              <a:t>Barna Study: The Most familiar Scripture in the Bible:</a:t>
            </a:r>
            <a:endParaRPr lang="en-US" sz="6600" dirty="0"/>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4" name="TextBox 23"/>
          <p:cNvSpPr txBox="1"/>
          <p:nvPr/>
        </p:nvSpPr>
        <p:spPr>
          <a:xfrm>
            <a:off x="494455" y="2015912"/>
            <a:ext cx="8258133"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latin typeface="GreeceBlack" panose="020B0600000000000000" pitchFamily="34" charset="0"/>
              </a:rPr>
              <a:t> </a:t>
            </a:r>
            <a:r>
              <a:rPr lang="en-US" sz="3200" dirty="0"/>
              <a:t>“God helps those who help themselves.”</a:t>
            </a:r>
            <a:endParaRPr lang="en-US" sz="3200" dirty="0">
              <a:solidFill>
                <a:schemeClr val="accent2">
                  <a:lumMod val="50000"/>
                </a:schemeClr>
              </a:solidFill>
            </a:endParaRPr>
          </a:p>
        </p:txBody>
      </p:sp>
      <p:sp>
        <p:nvSpPr>
          <p:cNvPr id="25" name="TextBox 24">
            <a:extLst>
              <a:ext uri="{FF2B5EF4-FFF2-40B4-BE49-F238E27FC236}">
                <a16:creationId xmlns:a16="http://schemas.microsoft.com/office/drawing/2014/main" id="{8C0A312D-71D2-4C9F-B4B4-960F35DF40AF}"/>
              </a:ext>
            </a:extLst>
          </p:cNvPr>
          <p:cNvSpPr txBox="1"/>
          <p:nvPr/>
        </p:nvSpPr>
        <p:spPr>
          <a:xfrm>
            <a:off x="494457" y="3002880"/>
            <a:ext cx="8258133"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latin typeface="GreeceBlack" panose="020B0600000000000000" pitchFamily="34" charset="0"/>
              </a:rPr>
              <a:t> </a:t>
            </a:r>
            <a:r>
              <a:rPr lang="en-US" sz="3200" dirty="0"/>
              <a:t>12% of Americans believe Joan of Arc was Noah’s wife</a:t>
            </a:r>
          </a:p>
        </p:txBody>
      </p:sp>
    </p:spTree>
    <p:extLst>
      <p:ext uri="{BB962C8B-B14F-4D97-AF65-F5344CB8AC3E}">
        <p14:creationId xmlns:p14="http://schemas.microsoft.com/office/powerpoint/2010/main" val="29210512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10</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4</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pic>
        <p:nvPicPr>
          <p:cNvPr id="23" name="Picture 2" descr="http://www.theage.com.au/ffximage/2007/05/02/0305GATORADE_wideweb__470x246,0.jpg">
            <a:extLst>
              <a:ext uri="{FF2B5EF4-FFF2-40B4-BE49-F238E27FC236}">
                <a16:creationId xmlns:a16="http://schemas.microsoft.com/office/drawing/2014/main" id="{4B3F4C74-DB84-4275-8098-DF33EB593B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91" y="1323520"/>
            <a:ext cx="6448787" cy="3375324"/>
          </a:xfrm>
          <a:prstGeom prst="rect">
            <a:avLst/>
          </a:prstGeom>
          <a:noFill/>
          <a:effectLst>
            <a:outerShdw blurRad="127000" dist="317500" dir="5400000" algn="t" rotWithShape="0">
              <a:prstClr val="black">
                <a:alpha val="35000"/>
              </a:prstClr>
            </a:outerShdw>
          </a:effectLst>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24070921-D0FD-4EEE-912D-96CC5E76DB91}"/>
              </a:ext>
            </a:extLst>
          </p:cNvPr>
          <p:cNvGrpSpPr/>
          <p:nvPr/>
        </p:nvGrpSpPr>
        <p:grpSpPr>
          <a:xfrm>
            <a:off x="2856367" y="628195"/>
            <a:ext cx="2932542" cy="4495800"/>
            <a:chOff x="2776539" y="200025"/>
            <a:chExt cx="2932542" cy="4495800"/>
          </a:xfrm>
          <a:effectLst>
            <a:outerShdw blurRad="127000" dist="317500" dir="5400000" algn="t" rotWithShape="0">
              <a:prstClr val="black">
                <a:alpha val="35000"/>
              </a:prstClr>
            </a:outerShdw>
          </a:effectLst>
        </p:grpSpPr>
        <p:pic>
          <p:nvPicPr>
            <p:cNvPr id="26" name="Picture 3">
              <a:extLst>
                <a:ext uri="{FF2B5EF4-FFF2-40B4-BE49-F238E27FC236}">
                  <a16:creationId xmlns:a16="http://schemas.microsoft.com/office/drawing/2014/main" id="{ED0CEEE3-F91A-4D83-81C5-CFE5C4C9802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096" r="8233" b="4098"/>
            <a:stretch/>
          </p:blipFill>
          <p:spPr bwMode="auto">
            <a:xfrm>
              <a:off x="2776539" y="200025"/>
              <a:ext cx="2932542" cy="4482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Freeform 4">
              <a:extLst>
                <a:ext uri="{FF2B5EF4-FFF2-40B4-BE49-F238E27FC236}">
                  <a16:creationId xmlns:a16="http://schemas.microsoft.com/office/drawing/2014/main" id="{521A601D-26D0-4985-BB7B-2890CB6A7C20}"/>
                </a:ext>
              </a:extLst>
            </p:cNvPr>
            <p:cNvSpPr/>
            <p:nvPr/>
          </p:nvSpPr>
          <p:spPr>
            <a:xfrm>
              <a:off x="3076575" y="279003"/>
              <a:ext cx="2505075" cy="4416822"/>
            </a:xfrm>
            <a:custGeom>
              <a:avLst/>
              <a:gdLst>
                <a:gd name="connsiteX0" fmla="*/ 323850 w 2505075"/>
                <a:gd name="connsiteY0" fmla="*/ 4257675 h 4305300"/>
                <a:gd name="connsiteX1" fmla="*/ 276225 w 2505075"/>
                <a:gd name="connsiteY1" fmla="*/ 3981450 h 4305300"/>
                <a:gd name="connsiteX2" fmla="*/ 323850 w 2505075"/>
                <a:gd name="connsiteY2" fmla="*/ 3895725 h 4305300"/>
                <a:gd name="connsiteX3" fmla="*/ 323850 w 2505075"/>
                <a:gd name="connsiteY3" fmla="*/ 3800475 h 4305300"/>
                <a:gd name="connsiteX4" fmla="*/ 228600 w 2505075"/>
                <a:gd name="connsiteY4" fmla="*/ 3676650 h 4305300"/>
                <a:gd name="connsiteX5" fmla="*/ 161925 w 2505075"/>
                <a:gd name="connsiteY5" fmla="*/ 3514725 h 4305300"/>
                <a:gd name="connsiteX6" fmla="*/ 114300 w 2505075"/>
                <a:gd name="connsiteY6" fmla="*/ 3228975 h 4305300"/>
                <a:gd name="connsiteX7" fmla="*/ 85725 w 2505075"/>
                <a:gd name="connsiteY7" fmla="*/ 3133725 h 4305300"/>
                <a:gd name="connsiteX8" fmla="*/ 19050 w 2505075"/>
                <a:gd name="connsiteY8" fmla="*/ 2733675 h 4305300"/>
                <a:gd name="connsiteX9" fmla="*/ 0 w 2505075"/>
                <a:gd name="connsiteY9" fmla="*/ 2486025 h 4305300"/>
                <a:gd name="connsiteX10" fmla="*/ 85725 w 2505075"/>
                <a:gd name="connsiteY10" fmla="*/ 2181225 h 4305300"/>
                <a:gd name="connsiteX11" fmla="*/ 142875 w 2505075"/>
                <a:gd name="connsiteY11" fmla="*/ 1847850 h 4305300"/>
                <a:gd name="connsiteX12" fmla="*/ 200025 w 2505075"/>
                <a:gd name="connsiteY12" fmla="*/ 1562100 h 4305300"/>
                <a:gd name="connsiteX13" fmla="*/ 352425 w 2505075"/>
                <a:gd name="connsiteY13" fmla="*/ 1304925 h 4305300"/>
                <a:gd name="connsiteX14" fmla="*/ 514350 w 2505075"/>
                <a:gd name="connsiteY14" fmla="*/ 1133475 h 4305300"/>
                <a:gd name="connsiteX15" fmla="*/ 742950 w 2505075"/>
                <a:gd name="connsiteY15" fmla="*/ 1066800 h 4305300"/>
                <a:gd name="connsiteX16" fmla="*/ 962025 w 2505075"/>
                <a:gd name="connsiteY16" fmla="*/ 990600 h 4305300"/>
                <a:gd name="connsiteX17" fmla="*/ 1143000 w 2505075"/>
                <a:gd name="connsiteY17" fmla="*/ 933450 h 4305300"/>
                <a:gd name="connsiteX18" fmla="*/ 1200150 w 2505075"/>
                <a:gd name="connsiteY18" fmla="*/ 914400 h 4305300"/>
                <a:gd name="connsiteX19" fmla="*/ 1209675 w 2505075"/>
                <a:gd name="connsiteY19" fmla="*/ 714375 h 4305300"/>
                <a:gd name="connsiteX20" fmla="*/ 1162050 w 2505075"/>
                <a:gd name="connsiteY20" fmla="*/ 581025 h 4305300"/>
                <a:gd name="connsiteX21" fmla="*/ 1133475 w 2505075"/>
                <a:gd name="connsiteY21" fmla="*/ 333375 h 4305300"/>
                <a:gd name="connsiteX22" fmla="*/ 1133475 w 2505075"/>
                <a:gd name="connsiteY22" fmla="*/ 161925 h 4305300"/>
                <a:gd name="connsiteX23" fmla="*/ 1247775 w 2505075"/>
                <a:gd name="connsiteY23" fmla="*/ 0 h 4305300"/>
                <a:gd name="connsiteX24" fmla="*/ 1847850 w 2505075"/>
                <a:gd name="connsiteY24" fmla="*/ 9525 h 4305300"/>
                <a:gd name="connsiteX25" fmla="*/ 1924050 w 2505075"/>
                <a:gd name="connsiteY25" fmla="*/ 152400 h 4305300"/>
                <a:gd name="connsiteX26" fmla="*/ 1971675 w 2505075"/>
                <a:gd name="connsiteY26" fmla="*/ 209550 h 4305300"/>
                <a:gd name="connsiteX27" fmla="*/ 1952625 w 2505075"/>
                <a:gd name="connsiteY27" fmla="*/ 361950 h 4305300"/>
                <a:gd name="connsiteX28" fmla="*/ 1971675 w 2505075"/>
                <a:gd name="connsiteY28" fmla="*/ 495300 h 4305300"/>
                <a:gd name="connsiteX29" fmla="*/ 1971675 w 2505075"/>
                <a:gd name="connsiteY29" fmla="*/ 495300 h 4305300"/>
                <a:gd name="connsiteX30" fmla="*/ 1943100 w 2505075"/>
                <a:gd name="connsiteY30" fmla="*/ 600075 h 4305300"/>
                <a:gd name="connsiteX31" fmla="*/ 1876425 w 2505075"/>
                <a:gd name="connsiteY31" fmla="*/ 714375 h 4305300"/>
                <a:gd name="connsiteX32" fmla="*/ 1857375 w 2505075"/>
                <a:gd name="connsiteY32" fmla="*/ 714375 h 4305300"/>
                <a:gd name="connsiteX33" fmla="*/ 1847850 w 2505075"/>
                <a:gd name="connsiteY33" fmla="*/ 1123950 h 4305300"/>
                <a:gd name="connsiteX34" fmla="*/ 2114550 w 2505075"/>
                <a:gd name="connsiteY34" fmla="*/ 1323975 h 4305300"/>
                <a:gd name="connsiteX35" fmla="*/ 2314575 w 2505075"/>
                <a:gd name="connsiteY35" fmla="*/ 1504950 h 4305300"/>
                <a:gd name="connsiteX36" fmla="*/ 2428875 w 2505075"/>
                <a:gd name="connsiteY36" fmla="*/ 1619250 h 4305300"/>
                <a:gd name="connsiteX37" fmla="*/ 2476500 w 2505075"/>
                <a:gd name="connsiteY37" fmla="*/ 1933575 h 4305300"/>
                <a:gd name="connsiteX38" fmla="*/ 2495550 w 2505075"/>
                <a:gd name="connsiteY38" fmla="*/ 2295525 h 4305300"/>
                <a:gd name="connsiteX39" fmla="*/ 2505075 w 2505075"/>
                <a:gd name="connsiteY39" fmla="*/ 2581275 h 4305300"/>
                <a:gd name="connsiteX40" fmla="*/ 2505075 w 2505075"/>
                <a:gd name="connsiteY40" fmla="*/ 2733675 h 4305300"/>
                <a:gd name="connsiteX41" fmla="*/ 2466975 w 2505075"/>
                <a:gd name="connsiteY41" fmla="*/ 2790825 h 4305300"/>
                <a:gd name="connsiteX42" fmla="*/ 2466975 w 2505075"/>
                <a:gd name="connsiteY42" fmla="*/ 3028950 h 4305300"/>
                <a:gd name="connsiteX43" fmla="*/ 2409825 w 2505075"/>
                <a:gd name="connsiteY43" fmla="*/ 3048000 h 4305300"/>
                <a:gd name="connsiteX44" fmla="*/ 2371725 w 2505075"/>
                <a:gd name="connsiteY44" fmla="*/ 3248025 h 4305300"/>
                <a:gd name="connsiteX45" fmla="*/ 2390775 w 2505075"/>
                <a:gd name="connsiteY45" fmla="*/ 3295650 h 4305300"/>
                <a:gd name="connsiteX46" fmla="*/ 2362200 w 2505075"/>
                <a:gd name="connsiteY46" fmla="*/ 3419475 h 4305300"/>
                <a:gd name="connsiteX47" fmla="*/ 2324100 w 2505075"/>
                <a:gd name="connsiteY47" fmla="*/ 3486150 h 4305300"/>
                <a:gd name="connsiteX48" fmla="*/ 2324100 w 2505075"/>
                <a:gd name="connsiteY48" fmla="*/ 3486150 h 4305300"/>
                <a:gd name="connsiteX49" fmla="*/ 2295525 w 2505075"/>
                <a:gd name="connsiteY49" fmla="*/ 3609975 h 4305300"/>
                <a:gd name="connsiteX50" fmla="*/ 2238375 w 2505075"/>
                <a:gd name="connsiteY50" fmla="*/ 3790950 h 4305300"/>
                <a:gd name="connsiteX51" fmla="*/ 2114550 w 2505075"/>
                <a:gd name="connsiteY51" fmla="*/ 4076700 h 4305300"/>
                <a:gd name="connsiteX52" fmla="*/ 2019300 w 2505075"/>
                <a:gd name="connsiteY52" fmla="*/ 4276725 h 4305300"/>
                <a:gd name="connsiteX53" fmla="*/ 352425 w 2505075"/>
                <a:gd name="connsiteY53" fmla="*/ 4305300 h 4305300"/>
                <a:gd name="connsiteX54" fmla="*/ 352425 w 2505075"/>
                <a:gd name="connsiteY54" fmla="*/ 4305300 h 4305300"/>
                <a:gd name="connsiteX0" fmla="*/ 342900 w 2505075"/>
                <a:gd name="connsiteY0" fmla="*/ 4314825 h 4314825"/>
                <a:gd name="connsiteX1" fmla="*/ 276225 w 2505075"/>
                <a:gd name="connsiteY1" fmla="*/ 3981450 h 4314825"/>
                <a:gd name="connsiteX2" fmla="*/ 323850 w 2505075"/>
                <a:gd name="connsiteY2" fmla="*/ 3895725 h 4314825"/>
                <a:gd name="connsiteX3" fmla="*/ 323850 w 2505075"/>
                <a:gd name="connsiteY3" fmla="*/ 3800475 h 4314825"/>
                <a:gd name="connsiteX4" fmla="*/ 228600 w 2505075"/>
                <a:gd name="connsiteY4" fmla="*/ 3676650 h 4314825"/>
                <a:gd name="connsiteX5" fmla="*/ 161925 w 2505075"/>
                <a:gd name="connsiteY5" fmla="*/ 3514725 h 4314825"/>
                <a:gd name="connsiteX6" fmla="*/ 114300 w 2505075"/>
                <a:gd name="connsiteY6" fmla="*/ 3228975 h 4314825"/>
                <a:gd name="connsiteX7" fmla="*/ 85725 w 2505075"/>
                <a:gd name="connsiteY7" fmla="*/ 3133725 h 4314825"/>
                <a:gd name="connsiteX8" fmla="*/ 19050 w 2505075"/>
                <a:gd name="connsiteY8" fmla="*/ 2733675 h 4314825"/>
                <a:gd name="connsiteX9" fmla="*/ 0 w 2505075"/>
                <a:gd name="connsiteY9" fmla="*/ 2486025 h 4314825"/>
                <a:gd name="connsiteX10" fmla="*/ 85725 w 2505075"/>
                <a:gd name="connsiteY10" fmla="*/ 2181225 h 4314825"/>
                <a:gd name="connsiteX11" fmla="*/ 142875 w 2505075"/>
                <a:gd name="connsiteY11" fmla="*/ 1847850 h 4314825"/>
                <a:gd name="connsiteX12" fmla="*/ 200025 w 2505075"/>
                <a:gd name="connsiteY12" fmla="*/ 1562100 h 4314825"/>
                <a:gd name="connsiteX13" fmla="*/ 352425 w 2505075"/>
                <a:gd name="connsiteY13" fmla="*/ 1304925 h 4314825"/>
                <a:gd name="connsiteX14" fmla="*/ 514350 w 2505075"/>
                <a:gd name="connsiteY14" fmla="*/ 1133475 h 4314825"/>
                <a:gd name="connsiteX15" fmla="*/ 742950 w 2505075"/>
                <a:gd name="connsiteY15" fmla="*/ 1066800 h 4314825"/>
                <a:gd name="connsiteX16" fmla="*/ 962025 w 2505075"/>
                <a:gd name="connsiteY16" fmla="*/ 990600 h 4314825"/>
                <a:gd name="connsiteX17" fmla="*/ 1143000 w 2505075"/>
                <a:gd name="connsiteY17" fmla="*/ 933450 h 4314825"/>
                <a:gd name="connsiteX18" fmla="*/ 1200150 w 2505075"/>
                <a:gd name="connsiteY18" fmla="*/ 914400 h 4314825"/>
                <a:gd name="connsiteX19" fmla="*/ 1209675 w 2505075"/>
                <a:gd name="connsiteY19" fmla="*/ 714375 h 4314825"/>
                <a:gd name="connsiteX20" fmla="*/ 1162050 w 2505075"/>
                <a:gd name="connsiteY20" fmla="*/ 581025 h 4314825"/>
                <a:gd name="connsiteX21" fmla="*/ 1133475 w 2505075"/>
                <a:gd name="connsiteY21" fmla="*/ 333375 h 4314825"/>
                <a:gd name="connsiteX22" fmla="*/ 1133475 w 2505075"/>
                <a:gd name="connsiteY22" fmla="*/ 161925 h 4314825"/>
                <a:gd name="connsiteX23" fmla="*/ 1247775 w 2505075"/>
                <a:gd name="connsiteY23" fmla="*/ 0 h 4314825"/>
                <a:gd name="connsiteX24" fmla="*/ 1847850 w 2505075"/>
                <a:gd name="connsiteY24" fmla="*/ 9525 h 4314825"/>
                <a:gd name="connsiteX25" fmla="*/ 1924050 w 2505075"/>
                <a:gd name="connsiteY25" fmla="*/ 152400 h 4314825"/>
                <a:gd name="connsiteX26" fmla="*/ 1971675 w 2505075"/>
                <a:gd name="connsiteY26" fmla="*/ 209550 h 4314825"/>
                <a:gd name="connsiteX27" fmla="*/ 1952625 w 2505075"/>
                <a:gd name="connsiteY27" fmla="*/ 361950 h 4314825"/>
                <a:gd name="connsiteX28" fmla="*/ 1971675 w 2505075"/>
                <a:gd name="connsiteY28" fmla="*/ 495300 h 4314825"/>
                <a:gd name="connsiteX29" fmla="*/ 1971675 w 2505075"/>
                <a:gd name="connsiteY29" fmla="*/ 495300 h 4314825"/>
                <a:gd name="connsiteX30" fmla="*/ 1943100 w 2505075"/>
                <a:gd name="connsiteY30" fmla="*/ 600075 h 4314825"/>
                <a:gd name="connsiteX31" fmla="*/ 1876425 w 2505075"/>
                <a:gd name="connsiteY31" fmla="*/ 714375 h 4314825"/>
                <a:gd name="connsiteX32" fmla="*/ 1857375 w 2505075"/>
                <a:gd name="connsiteY32" fmla="*/ 714375 h 4314825"/>
                <a:gd name="connsiteX33" fmla="*/ 1847850 w 2505075"/>
                <a:gd name="connsiteY33" fmla="*/ 1123950 h 4314825"/>
                <a:gd name="connsiteX34" fmla="*/ 2114550 w 2505075"/>
                <a:gd name="connsiteY34" fmla="*/ 1323975 h 4314825"/>
                <a:gd name="connsiteX35" fmla="*/ 2314575 w 2505075"/>
                <a:gd name="connsiteY35" fmla="*/ 1504950 h 4314825"/>
                <a:gd name="connsiteX36" fmla="*/ 2428875 w 2505075"/>
                <a:gd name="connsiteY36" fmla="*/ 1619250 h 4314825"/>
                <a:gd name="connsiteX37" fmla="*/ 2476500 w 2505075"/>
                <a:gd name="connsiteY37" fmla="*/ 1933575 h 4314825"/>
                <a:gd name="connsiteX38" fmla="*/ 2495550 w 2505075"/>
                <a:gd name="connsiteY38" fmla="*/ 2295525 h 4314825"/>
                <a:gd name="connsiteX39" fmla="*/ 2505075 w 2505075"/>
                <a:gd name="connsiteY39" fmla="*/ 2581275 h 4314825"/>
                <a:gd name="connsiteX40" fmla="*/ 2505075 w 2505075"/>
                <a:gd name="connsiteY40" fmla="*/ 2733675 h 4314825"/>
                <a:gd name="connsiteX41" fmla="*/ 2466975 w 2505075"/>
                <a:gd name="connsiteY41" fmla="*/ 2790825 h 4314825"/>
                <a:gd name="connsiteX42" fmla="*/ 2466975 w 2505075"/>
                <a:gd name="connsiteY42" fmla="*/ 3028950 h 4314825"/>
                <a:gd name="connsiteX43" fmla="*/ 2409825 w 2505075"/>
                <a:gd name="connsiteY43" fmla="*/ 3048000 h 4314825"/>
                <a:gd name="connsiteX44" fmla="*/ 2371725 w 2505075"/>
                <a:gd name="connsiteY44" fmla="*/ 3248025 h 4314825"/>
                <a:gd name="connsiteX45" fmla="*/ 2390775 w 2505075"/>
                <a:gd name="connsiteY45" fmla="*/ 3295650 h 4314825"/>
                <a:gd name="connsiteX46" fmla="*/ 2362200 w 2505075"/>
                <a:gd name="connsiteY46" fmla="*/ 3419475 h 4314825"/>
                <a:gd name="connsiteX47" fmla="*/ 2324100 w 2505075"/>
                <a:gd name="connsiteY47" fmla="*/ 3486150 h 4314825"/>
                <a:gd name="connsiteX48" fmla="*/ 2324100 w 2505075"/>
                <a:gd name="connsiteY48" fmla="*/ 3486150 h 4314825"/>
                <a:gd name="connsiteX49" fmla="*/ 2295525 w 2505075"/>
                <a:gd name="connsiteY49" fmla="*/ 3609975 h 4314825"/>
                <a:gd name="connsiteX50" fmla="*/ 2238375 w 2505075"/>
                <a:gd name="connsiteY50" fmla="*/ 3790950 h 4314825"/>
                <a:gd name="connsiteX51" fmla="*/ 2114550 w 2505075"/>
                <a:gd name="connsiteY51" fmla="*/ 4076700 h 4314825"/>
                <a:gd name="connsiteX52" fmla="*/ 2019300 w 2505075"/>
                <a:gd name="connsiteY52" fmla="*/ 4276725 h 4314825"/>
                <a:gd name="connsiteX53" fmla="*/ 352425 w 2505075"/>
                <a:gd name="connsiteY53" fmla="*/ 4305300 h 4314825"/>
                <a:gd name="connsiteX54" fmla="*/ 352425 w 2505075"/>
                <a:gd name="connsiteY54" fmla="*/ 4305300 h 4314825"/>
                <a:gd name="connsiteX0" fmla="*/ 342900 w 2505075"/>
                <a:gd name="connsiteY0" fmla="*/ 4400550 h 4400550"/>
                <a:gd name="connsiteX1" fmla="*/ 276225 w 2505075"/>
                <a:gd name="connsiteY1" fmla="*/ 4067175 h 4400550"/>
                <a:gd name="connsiteX2" fmla="*/ 323850 w 2505075"/>
                <a:gd name="connsiteY2" fmla="*/ 3981450 h 4400550"/>
                <a:gd name="connsiteX3" fmla="*/ 323850 w 2505075"/>
                <a:gd name="connsiteY3" fmla="*/ 3886200 h 4400550"/>
                <a:gd name="connsiteX4" fmla="*/ 228600 w 2505075"/>
                <a:gd name="connsiteY4" fmla="*/ 3762375 h 4400550"/>
                <a:gd name="connsiteX5" fmla="*/ 161925 w 2505075"/>
                <a:gd name="connsiteY5" fmla="*/ 3600450 h 4400550"/>
                <a:gd name="connsiteX6" fmla="*/ 114300 w 2505075"/>
                <a:gd name="connsiteY6" fmla="*/ 3314700 h 4400550"/>
                <a:gd name="connsiteX7" fmla="*/ 85725 w 2505075"/>
                <a:gd name="connsiteY7" fmla="*/ 3219450 h 4400550"/>
                <a:gd name="connsiteX8" fmla="*/ 19050 w 2505075"/>
                <a:gd name="connsiteY8" fmla="*/ 2819400 h 4400550"/>
                <a:gd name="connsiteX9" fmla="*/ 0 w 2505075"/>
                <a:gd name="connsiteY9" fmla="*/ 2571750 h 4400550"/>
                <a:gd name="connsiteX10" fmla="*/ 85725 w 2505075"/>
                <a:gd name="connsiteY10" fmla="*/ 2266950 h 4400550"/>
                <a:gd name="connsiteX11" fmla="*/ 142875 w 2505075"/>
                <a:gd name="connsiteY11" fmla="*/ 1933575 h 4400550"/>
                <a:gd name="connsiteX12" fmla="*/ 200025 w 2505075"/>
                <a:gd name="connsiteY12" fmla="*/ 1647825 h 4400550"/>
                <a:gd name="connsiteX13" fmla="*/ 352425 w 2505075"/>
                <a:gd name="connsiteY13" fmla="*/ 1390650 h 4400550"/>
                <a:gd name="connsiteX14" fmla="*/ 514350 w 2505075"/>
                <a:gd name="connsiteY14" fmla="*/ 1219200 h 4400550"/>
                <a:gd name="connsiteX15" fmla="*/ 742950 w 2505075"/>
                <a:gd name="connsiteY15" fmla="*/ 1152525 h 4400550"/>
                <a:gd name="connsiteX16" fmla="*/ 962025 w 2505075"/>
                <a:gd name="connsiteY16" fmla="*/ 1076325 h 4400550"/>
                <a:gd name="connsiteX17" fmla="*/ 1143000 w 2505075"/>
                <a:gd name="connsiteY17" fmla="*/ 1019175 h 4400550"/>
                <a:gd name="connsiteX18" fmla="*/ 1200150 w 2505075"/>
                <a:gd name="connsiteY18" fmla="*/ 1000125 h 4400550"/>
                <a:gd name="connsiteX19" fmla="*/ 1209675 w 2505075"/>
                <a:gd name="connsiteY19" fmla="*/ 800100 h 4400550"/>
                <a:gd name="connsiteX20" fmla="*/ 1162050 w 2505075"/>
                <a:gd name="connsiteY20" fmla="*/ 666750 h 4400550"/>
                <a:gd name="connsiteX21" fmla="*/ 1133475 w 2505075"/>
                <a:gd name="connsiteY21" fmla="*/ 419100 h 4400550"/>
                <a:gd name="connsiteX22" fmla="*/ 1133475 w 2505075"/>
                <a:gd name="connsiteY22" fmla="*/ 247650 h 4400550"/>
                <a:gd name="connsiteX23" fmla="*/ 1247775 w 2505075"/>
                <a:gd name="connsiteY23" fmla="*/ 85725 h 4400550"/>
                <a:gd name="connsiteX24" fmla="*/ 1447800 w 2505075"/>
                <a:gd name="connsiteY24" fmla="*/ 0 h 4400550"/>
                <a:gd name="connsiteX25" fmla="*/ 1847850 w 2505075"/>
                <a:gd name="connsiteY25" fmla="*/ 95250 h 4400550"/>
                <a:gd name="connsiteX26" fmla="*/ 1924050 w 2505075"/>
                <a:gd name="connsiteY26" fmla="*/ 238125 h 4400550"/>
                <a:gd name="connsiteX27" fmla="*/ 1971675 w 2505075"/>
                <a:gd name="connsiteY27" fmla="*/ 295275 h 4400550"/>
                <a:gd name="connsiteX28" fmla="*/ 1952625 w 2505075"/>
                <a:gd name="connsiteY28" fmla="*/ 447675 h 4400550"/>
                <a:gd name="connsiteX29" fmla="*/ 1971675 w 2505075"/>
                <a:gd name="connsiteY29" fmla="*/ 581025 h 4400550"/>
                <a:gd name="connsiteX30" fmla="*/ 1971675 w 2505075"/>
                <a:gd name="connsiteY30" fmla="*/ 581025 h 4400550"/>
                <a:gd name="connsiteX31" fmla="*/ 1943100 w 2505075"/>
                <a:gd name="connsiteY31" fmla="*/ 685800 h 4400550"/>
                <a:gd name="connsiteX32" fmla="*/ 1876425 w 2505075"/>
                <a:gd name="connsiteY32" fmla="*/ 800100 h 4400550"/>
                <a:gd name="connsiteX33" fmla="*/ 1857375 w 2505075"/>
                <a:gd name="connsiteY33" fmla="*/ 800100 h 4400550"/>
                <a:gd name="connsiteX34" fmla="*/ 1847850 w 2505075"/>
                <a:gd name="connsiteY34" fmla="*/ 1209675 h 4400550"/>
                <a:gd name="connsiteX35" fmla="*/ 2114550 w 2505075"/>
                <a:gd name="connsiteY35" fmla="*/ 1409700 h 4400550"/>
                <a:gd name="connsiteX36" fmla="*/ 2314575 w 2505075"/>
                <a:gd name="connsiteY36" fmla="*/ 1590675 h 4400550"/>
                <a:gd name="connsiteX37" fmla="*/ 2428875 w 2505075"/>
                <a:gd name="connsiteY37" fmla="*/ 1704975 h 4400550"/>
                <a:gd name="connsiteX38" fmla="*/ 2476500 w 2505075"/>
                <a:gd name="connsiteY38" fmla="*/ 2019300 h 4400550"/>
                <a:gd name="connsiteX39" fmla="*/ 2495550 w 2505075"/>
                <a:gd name="connsiteY39" fmla="*/ 2381250 h 4400550"/>
                <a:gd name="connsiteX40" fmla="*/ 2505075 w 2505075"/>
                <a:gd name="connsiteY40" fmla="*/ 2667000 h 4400550"/>
                <a:gd name="connsiteX41" fmla="*/ 2505075 w 2505075"/>
                <a:gd name="connsiteY41" fmla="*/ 2819400 h 4400550"/>
                <a:gd name="connsiteX42" fmla="*/ 2466975 w 2505075"/>
                <a:gd name="connsiteY42" fmla="*/ 2876550 h 4400550"/>
                <a:gd name="connsiteX43" fmla="*/ 2466975 w 2505075"/>
                <a:gd name="connsiteY43" fmla="*/ 3114675 h 4400550"/>
                <a:gd name="connsiteX44" fmla="*/ 2409825 w 2505075"/>
                <a:gd name="connsiteY44" fmla="*/ 3133725 h 4400550"/>
                <a:gd name="connsiteX45" fmla="*/ 2371725 w 2505075"/>
                <a:gd name="connsiteY45" fmla="*/ 3333750 h 4400550"/>
                <a:gd name="connsiteX46" fmla="*/ 2390775 w 2505075"/>
                <a:gd name="connsiteY46" fmla="*/ 3381375 h 4400550"/>
                <a:gd name="connsiteX47" fmla="*/ 2362200 w 2505075"/>
                <a:gd name="connsiteY47" fmla="*/ 3505200 h 4400550"/>
                <a:gd name="connsiteX48" fmla="*/ 2324100 w 2505075"/>
                <a:gd name="connsiteY48" fmla="*/ 3571875 h 4400550"/>
                <a:gd name="connsiteX49" fmla="*/ 2324100 w 2505075"/>
                <a:gd name="connsiteY49" fmla="*/ 3571875 h 4400550"/>
                <a:gd name="connsiteX50" fmla="*/ 2295525 w 2505075"/>
                <a:gd name="connsiteY50" fmla="*/ 3695700 h 4400550"/>
                <a:gd name="connsiteX51" fmla="*/ 2238375 w 2505075"/>
                <a:gd name="connsiteY51" fmla="*/ 3876675 h 4400550"/>
                <a:gd name="connsiteX52" fmla="*/ 2114550 w 2505075"/>
                <a:gd name="connsiteY52" fmla="*/ 4162425 h 4400550"/>
                <a:gd name="connsiteX53" fmla="*/ 2019300 w 2505075"/>
                <a:gd name="connsiteY53" fmla="*/ 4362450 h 4400550"/>
                <a:gd name="connsiteX54" fmla="*/ 352425 w 2505075"/>
                <a:gd name="connsiteY54" fmla="*/ 4391025 h 4400550"/>
                <a:gd name="connsiteX55" fmla="*/ 352425 w 2505075"/>
                <a:gd name="connsiteY55" fmla="*/ 4391025 h 4400550"/>
                <a:gd name="connsiteX0" fmla="*/ 342900 w 2505075"/>
                <a:gd name="connsiteY0" fmla="*/ 4400550 h 4400550"/>
                <a:gd name="connsiteX1" fmla="*/ 276225 w 2505075"/>
                <a:gd name="connsiteY1" fmla="*/ 4067175 h 4400550"/>
                <a:gd name="connsiteX2" fmla="*/ 323850 w 2505075"/>
                <a:gd name="connsiteY2" fmla="*/ 3981450 h 4400550"/>
                <a:gd name="connsiteX3" fmla="*/ 323850 w 2505075"/>
                <a:gd name="connsiteY3" fmla="*/ 3886200 h 4400550"/>
                <a:gd name="connsiteX4" fmla="*/ 228600 w 2505075"/>
                <a:gd name="connsiteY4" fmla="*/ 3762375 h 4400550"/>
                <a:gd name="connsiteX5" fmla="*/ 161925 w 2505075"/>
                <a:gd name="connsiteY5" fmla="*/ 3600450 h 4400550"/>
                <a:gd name="connsiteX6" fmla="*/ 114300 w 2505075"/>
                <a:gd name="connsiteY6" fmla="*/ 3314700 h 4400550"/>
                <a:gd name="connsiteX7" fmla="*/ 85725 w 2505075"/>
                <a:gd name="connsiteY7" fmla="*/ 3219450 h 4400550"/>
                <a:gd name="connsiteX8" fmla="*/ 19050 w 2505075"/>
                <a:gd name="connsiteY8" fmla="*/ 2819400 h 4400550"/>
                <a:gd name="connsiteX9" fmla="*/ 0 w 2505075"/>
                <a:gd name="connsiteY9" fmla="*/ 2571750 h 4400550"/>
                <a:gd name="connsiteX10" fmla="*/ 85725 w 2505075"/>
                <a:gd name="connsiteY10" fmla="*/ 2266950 h 4400550"/>
                <a:gd name="connsiteX11" fmla="*/ 142875 w 2505075"/>
                <a:gd name="connsiteY11" fmla="*/ 1933575 h 4400550"/>
                <a:gd name="connsiteX12" fmla="*/ 200025 w 2505075"/>
                <a:gd name="connsiteY12" fmla="*/ 1647825 h 4400550"/>
                <a:gd name="connsiteX13" fmla="*/ 352425 w 2505075"/>
                <a:gd name="connsiteY13" fmla="*/ 1390650 h 4400550"/>
                <a:gd name="connsiteX14" fmla="*/ 514350 w 2505075"/>
                <a:gd name="connsiteY14" fmla="*/ 1219200 h 4400550"/>
                <a:gd name="connsiteX15" fmla="*/ 742950 w 2505075"/>
                <a:gd name="connsiteY15" fmla="*/ 1152525 h 4400550"/>
                <a:gd name="connsiteX16" fmla="*/ 962025 w 2505075"/>
                <a:gd name="connsiteY16" fmla="*/ 1076325 h 4400550"/>
                <a:gd name="connsiteX17" fmla="*/ 1143000 w 2505075"/>
                <a:gd name="connsiteY17" fmla="*/ 1019175 h 4400550"/>
                <a:gd name="connsiteX18" fmla="*/ 1200150 w 2505075"/>
                <a:gd name="connsiteY18" fmla="*/ 1000125 h 4400550"/>
                <a:gd name="connsiteX19" fmla="*/ 1209675 w 2505075"/>
                <a:gd name="connsiteY19" fmla="*/ 800100 h 4400550"/>
                <a:gd name="connsiteX20" fmla="*/ 1162050 w 2505075"/>
                <a:gd name="connsiteY20" fmla="*/ 666750 h 4400550"/>
                <a:gd name="connsiteX21" fmla="*/ 1133475 w 2505075"/>
                <a:gd name="connsiteY21" fmla="*/ 419100 h 4400550"/>
                <a:gd name="connsiteX22" fmla="*/ 1133475 w 2505075"/>
                <a:gd name="connsiteY22" fmla="*/ 247650 h 4400550"/>
                <a:gd name="connsiteX23" fmla="*/ 1247775 w 2505075"/>
                <a:gd name="connsiteY23" fmla="*/ 85725 h 4400550"/>
                <a:gd name="connsiteX24" fmla="*/ 1447800 w 2505075"/>
                <a:gd name="connsiteY24" fmla="*/ 0 h 4400550"/>
                <a:gd name="connsiteX25" fmla="*/ 1847850 w 2505075"/>
                <a:gd name="connsiteY25" fmla="*/ 95250 h 4400550"/>
                <a:gd name="connsiteX26" fmla="*/ 1924050 w 2505075"/>
                <a:gd name="connsiteY26" fmla="*/ 238125 h 4400550"/>
                <a:gd name="connsiteX27" fmla="*/ 1971675 w 2505075"/>
                <a:gd name="connsiteY27" fmla="*/ 295275 h 4400550"/>
                <a:gd name="connsiteX28" fmla="*/ 1952625 w 2505075"/>
                <a:gd name="connsiteY28" fmla="*/ 447675 h 4400550"/>
                <a:gd name="connsiteX29" fmla="*/ 1971675 w 2505075"/>
                <a:gd name="connsiteY29" fmla="*/ 581025 h 4400550"/>
                <a:gd name="connsiteX30" fmla="*/ 1971675 w 2505075"/>
                <a:gd name="connsiteY30" fmla="*/ 581025 h 4400550"/>
                <a:gd name="connsiteX31" fmla="*/ 1943100 w 2505075"/>
                <a:gd name="connsiteY31" fmla="*/ 685800 h 4400550"/>
                <a:gd name="connsiteX32" fmla="*/ 1876425 w 2505075"/>
                <a:gd name="connsiteY32" fmla="*/ 800100 h 4400550"/>
                <a:gd name="connsiteX33" fmla="*/ 1857375 w 2505075"/>
                <a:gd name="connsiteY33" fmla="*/ 800100 h 4400550"/>
                <a:gd name="connsiteX34" fmla="*/ 1847850 w 2505075"/>
                <a:gd name="connsiteY34" fmla="*/ 1209675 h 4400550"/>
                <a:gd name="connsiteX35" fmla="*/ 2114550 w 2505075"/>
                <a:gd name="connsiteY35" fmla="*/ 1409700 h 4400550"/>
                <a:gd name="connsiteX36" fmla="*/ 2314575 w 2505075"/>
                <a:gd name="connsiteY36" fmla="*/ 1590675 h 4400550"/>
                <a:gd name="connsiteX37" fmla="*/ 2428875 w 2505075"/>
                <a:gd name="connsiteY37" fmla="*/ 1704975 h 4400550"/>
                <a:gd name="connsiteX38" fmla="*/ 2476500 w 2505075"/>
                <a:gd name="connsiteY38" fmla="*/ 2019300 h 4400550"/>
                <a:gd name="connsiteX39" fmla="*/ 2495550 w 2505075"/>
                <a:gd name="connsiteY39" fmla="*/ 2381250 h 4400550"/>
                <a:gd name="connsiteX40" fmla="*/ 2505075 w 2505075"/>
                <a:gd name="connsiteY40" fmla="*/ 2667000 h 4400550"/>
                <a:gd name="connsiteX41" fmla="*/ 2505075 w 2505075"/>
                <a:gd name="connsiteY41" fmla="*/ 2819400 h 4400550"/>
                <a:gd name="connsiteX42" fmla="*/ 2466975 w 2505075"/>
                <a:gd name="connsiteY42" fmla="*/ 2876550 h 4400550"/>
                <a:gd name="connsiteX43" fmla="*/ 2466975 w 2505075"/>
                <a:gd name="connsiteY43" fmla="*/ 3114675 h 4400550"/>
                <a:gd name="connsiteX44" fmla="*/ 2409825 w 2505075"/>
                <a:gd name="connsiteY44" fmla="*/ 3133725 h 4400550"/>
                <a:gd name="connsiteX45" fmla="*/ 2371725 w 2505075"/>
                <a:gd name="connsiteY45" fmla="*/ 3333750 h 4400550"/>
                <a:gd name="connsiteX46" fmla="*/ 2390775 w 2505075"/>
                <a:gd name="connsiteY46" fmla="*/ 3381375 h 4400550"/>
                <a:gd name="connsiteX47" fmla="*/ 2362200 w 2505075"/>
                <a:gd name="connsiteY47" fmla="*/ 3505200 h 4400550"/>
                <a:gd name="connsiteX48" fmla="*/ 2324100 w 2505075"/>
                <a:gd name="connsiteY48" fmla="*/ 3571875 h 4400550"/>
                <a:gd name="connsiteX49" fmla="*/ 2324100 w 2505075"/>
                <a:gd name="connsiteY49" fmla="*/ 3571875 h 4400550"/>
                <a:gd name="connsiteX50" fmla="*/ 2295525 w 2505075"/>
                <a:gd name="connsiteY50" fmla="*/ 3695700 h 4400550"/>
                <a:gd name="connsiteX51" fmla="*/ 2238375 w 2505075"/>
                <a:gd name="connsiteY51" fmla="*/ 3876675 h 4400550"/>
                <a:gd name="connsiteX52" fmla="*/ 2114550 w 2505075"/>
                <a:gd name="connsiteY52" fmla="*/ 4162425 h 4400550"/>
                <a:gd name="connsiteX53" fmla="*/ 2019300 w 2505075"/>
                <a:gd name="connsiteY53" fmla="*/ 4362450 h 4400550"/>
                <a:gd name="connsiteX54" fmla="*/ 352425 w 2505075"/>
                <a:gd name="connsiteY54" fmla="*/ 4391025 h 4400550"/>
                <a:gd name="connsiteX55" fmla="*/ 352425 w 2505075"/>
                <a:gd name="connsiteY55" fmla="*/ 4391025 h 4400550"/>
                <a:gd name="connsiteX0" fmla="*/ 342900 w 2505075"/>
                <a:gd name="connsiteY0" fmla="*/ 4400550 h 4400550"/>
                <a:gd name="connsiteX1" fmla="*/ 276225 w 2505075"/>
                <a:gd name="connsiteY1" fmla="*/ 4067175 h 4400550"/>
                <a:gd name="connsiteX2" fmla="*/ 323850 w 2505075"/>
                <a:gd name="connsiteY2" fmla="*/ 3981450 h 4400550"/>
                <a:gd name="connsiteX3" fmla="*/ 323850 w 2505075"/>
                <a:gd name="connsiteY3" fmla="*/ 3886200 h 4400550"/>
                <a:gd name="connsiteX4" fmla="*/ 228600 w 2505075"/>
                <a:gd name="connsiteY4" fmla="*/ 3762375 h 4400550"/>
                <a:gd name="connsiteX5" fmla="*/ 161925 w 2505075"/>
                <a:gd name="connsiteY5" fmla="*/ 3600450 h 4400550"/>
                <a:gd name="connsiteX6" fmla="*/ 114300 w 2505075"/>
                <a:gd name="connsiteY6" fmla="*/ 3314700 h 4400550"/>
                <a:gd name="connsiteX7" fmla="*/ 85725 w 2505075"/>
                <a:gd name="connsiteY7" fmla="*/ 3219450 h 4400550"/>
                <a:gd name="connsiteX8" fmla="*/ 19050 w 2505075"/>
                <a:gd name="connsiteY8" fmla="*/ 2819400 h 4400550"/>
                <a:gd name="connsiteX9" fmla="*/ 0 w 2505075"/>
                <a:gd name="connsiteY9" fmla="*/ 2571750 h 4400550"/>
                <a:gd name="connsiteX10" fmla="*/ 85725 w 2505075"/>
                <a:gd name="connsiteY10" fmla="*/ 2266950 h 4400550"/>
                <a:gd name="connsiteX11" fmla="*/ 142875 w 2505075"/>
                <a:gd name="connsiteY11" fmla="*/ 1933575 h 4400550"/>
                <a:gd name="connsiteX12" fmla="*/ 200025 w 2505075"/>
                <a:gd name="connsiteY12" fmla="*/ 1647825 h 4400550"/>
                <a:gd name="connsiteX13" fmla="*/ 409575 w 2505075"/>
                <a:gd name="connsiteY13" fmla="*/ 1304925 h 4400550"/>
                <a:gd name="connsiteX14" fmla="*/ 514350 w 2505075"/>
                <a:gd name="connsiteY14" fmla="*/ 1219200 h 4400550"/>
                <a:gd name="connsiteX15" fmla="*/ 742950 w 2505075"/>
                <a:gd name="connsiteY15" fmla="*/ 1152525 h 4400550"/>
                <a:gd name="connsiteX16" fmla="*/ 962025 w 2505075"/>
                <a:gd name="connsiteY16" fmla="*/ 1076325 h 4400550"/>
                <a:gd name="connsiteX17" fmla="*/ 1143000 w 2505075"/>
                <a:gd name="connsiteY17" fmla="*/ 1019175 h 4400550"/>
                <a:gd name="connsiteX18" fmla="*/ 1200150 w 2505075"/>
                <a:gd name="connsiteY18" fmla="*/ 1000125 h 4400550"/>
                <a:gd name="connsiteX19" fmla="*/ 1209675 w 2505075"/>
                <a:gd name="connsiteY19" fmla="*/ 800100 h 4400550"/>
                <a:gd name="connsiteX20" fmla="*/ 1162050 w 2505075"/>
                <a:gd name="connsiteY20" fmla="*/ 666750 h 4400550"/>
                <a:gd name="connsiteX21" fmla="*/ 1133475 w 2505075"/>
                <a:gd name="connsiteY21" fmla="*/ 419100 h 4400550"/>
                <a:gd name="connsiteX22" fmla="*/ 1133475 w 2505075"/>
                <a:gd name="connsiteY22" fmla="*/ 247650 h 4400550"/>
                <a:gd name="connsiteX23" fmla="*/ 1247775 w 2505075"/>
                <a:gd name="connsiteY23" fmla="*/ 85725 h 4400550"/>
                <a:gd name="connsiteX24" fmla="*/ 1447800 w 2505075"/>
                <a:gd name="connsiteY24" fmla="*/ 0 h 4400550"/>
                <a:gd name="connsiteX25" fmla="*/ 1847850 w 2505075"/>
                <a:gd name="connsiteY25" fmla="*/ 95250 h 4400550"/>
                <a:gd name="connsiteX26" fmla="*/ 1924050 w 2505075"/>
                <a:gd name="connsiteY26" fmla="*/ 238125 h 4400550"/>
                <a:gd name="connsiteX27" fmla="*/ 1971675 w 2505075"/>
                <a:gd name="connsiteY27" fmla="*/ 295275 h 4400550"/>
                <a:gd name="connsiteX28" fmla="*/ 1952625 w 2505075"/>
                <a:gd name="connsiteY28" fmla="*/ 447675 h 4400550"/>
                <a:gd name="connsiteX29" fmla="*/ 1971675 w 2505075"/>
                <a:gd name="connsiteY29" fmla="*/ 581025 h 4400550"/>
                <a:gd name="connsiteX30" fmla="*/ 1971675 w 2505075"/>
                <a:gd name="connsiteY30" fmla="*/ 581025 h 4400550"/>
                <a:gd name="connsiteX31" fmla="*/ 1943100 w 2505075"/>
                <a:gd name="connsiteY31" fmla="*/ 685800 h 4400550"/>
                <a:gd name="connsiteX32" fmla="*/ 1876425 w 2505075"/>
                <a:gd name="connsiteY32" fmla="*/ 800100 h 4400550"/>
                <a:gd name="connsiteX33" fmla="*/ 1857375 w 2505075"/>
                <a:gd name="connsiteY33" fmla="*/ 800100 h 4400550"/>
                <a:gd name="connsiteX34" fmla="*/ 1847850 w 2505075"/>
                <a:gd name="connsiteY34" fmla="*/ 1209675 h 4400550"/>
                <a:gd name="connsiteX35" fmla="*/ 2114550 w 2505075"/>
                <a:gd name="connsiteY35" fmla="*/ 1409700 h 4400550"/>
                <a:gd name="connsiteX36" fmla="*/ 2314575 w 2505075"/>
                <a:gd name="connsiteY36" fmla="*/ 1590675 h 4400550"/>
                <a:gd name="connsiteX37" fmla="*/ 2428875 w 2505075"/>
                <a:gd name="connsiteY37" fmla="*/ 1704975 h 4400550"/>
                <a:gd name="connsiteX38" fmla="*/ 2476500 w 2505075"/>
                <a:gd name="connsiteY38" fmla="*/ 2019300 h 4400550"/>
                <a:gd name="connsiteX39" fmla="*/ 2495550 w 2505075"/>
                <a:gd name="connsiteY39" fmla="*/ 2381250 h 4400550"/>
                <a:gd name="connsiteX40" fmla="*/ 2505075 w 2505075"/>
                <a:gd name="connsiteY40" fmla="*/ 2667000 h 4400550"/>
                <a:gd name="connsiteX41" fmla="*/ 2505075 w 2505075"/>
                <a:gd name="connsiteY41" fmla="*/ 2819400 h 4400550"/>
                <a:gd name="connsiteX42" fmla="*/ 2466975 w 2505075"/>
                <a:gd name="connsiteY42" fmla="*/ 2876550 h 4400550"/>
                <a:gd name="connsiteX43" fmla="*/ 2466975 w 2505075"/>
                <a:gd name="connsiteY43" fmla="*/ 3114675 h 4400550"/>
                <a:gd name="connsiteX44" fmla="*/ 2409825 w 2505075"/>
                <a:gd name="connsiteY44" fmla="*/ 3133725 h 4400550"/>
                <a:gd name="connsiteX45" fmla="*/ 2371725 w 2505075"/>
                <a:gd name="connsiteY45" fmla="*/ 3333750 h 4400550"/>
                <a:gd name="connsiteX46" fmla="*/ 2390775 w 2505075"/>
                <a:gd name="connsiteY46" fmla="*/ 3381375 h 4400550"/>
                <a:gd name="connsiteX47" fmla="*/ 2362200 w 2505075"/>
                <a:gd name="connsiteY47" fmla="*/ 3505200 h 4400550"/>
                <a:gd name="connsiteX48" fmla="*/ 2324100 w 2505075"/>
                <a:gd name="connsiteY48" fmla="*/ 3571875 h 4400550"/>
                <a:gd name="connsiteX49" fmla="*/ 2324100 w 2505075"/>
                <a:gd name="connsiteY49" fmla="*/ 3571875 h 4400550"/>
                <a:gd name="connsiteX50" fmla="*/ 2295525 w 2505075"/>
                <a:gd name="connsiteY50" fmla="*/ 3695700 h 4400550"/>
                <a:gd name="connsiteX51" fmla="*/ 2238375 w 2505075"/>
                <a:gd name="connsiteY51" fmla="*/ 3876675 h 4400550"/>
                <a:gd name="connsiteX52" fmla="*/ 2114550 w 2505075"/>
                <a:gd name="connsiteY52" fmla="*/ 4162425 h 4400550"/>
                <a:gd name="connsiteX53" fmla="*/ 2019300 w 2505075"/>
                <a:gd name="connsiteY53" fmla="*/ 4362450 h 4400550"/>
                <a:gd name="connsiteX54" fmla="*/ 352425 w 2505075"/>
                <a:gd name="connsiteY54" fmla="*/ 4391025 h 4400550"/>
                <a:gd name="connsiteX55" fmla="*/ 352425 w 2505075"/>
                <a:gd name="connsiteY55" fmla="*/ 4391025 h 4400550"/>
                <a:gd name="connsiteX0" fmla="*/ 342900 w 2505075"/>
                <a:gd name="connsiteY0" fmla="*/ 4416821 h 4416821"/>
                <a:gd name="connsiteX1" fmla="*/ 276225 w 2505075"/>
                <a:gd name="connsiteY1" fmla="*/ 4083446 h 4416821"/>
                <a:gd name="connsiteX2" fmla="*/ 323850 w 2505075"/>
                <a:gd name="connsiteY2" fmla="*/ 3997721 h 4416821"/>
                <a:gd name="connsiteX3" fmla="*/ 323850 w 2505075"/>
                <a:gd name="connsiteY3" fmla="*/ 3902471 h 4416821"/>
                <a:gd name="connsiteX4" fmla="*/ 228600 w 2505075"/>
                <a:gd name="connsiteY4" fmla="*/ 3778646 h 4416821"/>
                <a:gd name="connsiteX5" fmla="*/ 161925 w 2505075"/>
                <a:gd name="connsiteY5" fmla="*/ 3616721 h 4416821"/>
                <a:gd name="connsiteX6" fmla="*/ 114300 w 2505075"/>
                <a:gd name="connsiteY6" fmla="*/ 3330971 h 4416821"/>
                <a:gd name="connsiteX7" fmla="*/ 85725 w 2505075"/>
                <a:gd name="connsiteY7" fmla="*/ 3235721 h 4416821"/>
                <a:gd name="connsiteX8" fmla="*/ 19050 w 2505075"/>
                <a:gd name="connsiteY8" fmla="*/ 2835671 h 4416821"/>
                <a:gd name="connsiteX9" fmla="*/ 0 w 2505075"/>
                <a:gd name="connsiteY9" fmla="*/ 2588021 h 4416821"/>
                <a:gd name="connsiteX10" fmla="*/ 85725 w 2505075"/>
                <a:gd name="connsiteY10" fmla="*/ 2283221 h 4416821"/>
                <a:gd name="connsiteX11" fmla="*/ 142875 w 2505075"/>
                <a:gd name="connsiteY11" fmla="*/ 1949846 h 4416821"/>
                <a:gd name="connsiteX12" fmla="*/ 200025 w 2505075"/>
                <a:gd name="connsiteY12" fmla="*/ 1664096 h 4416821"/>
                <a:gd name="connsiteX13" fmla="*/ 409575 w 2505075"/>
                <a:gd name="connsiteY13" fmla="*/ 1321196 h 4416821"/>
                <a:gd name="connsiteX14" fmla="*/ 514350 w 2505075"/>
                <a:gd name="connsiteY14" fmla="*/ 1235471 h 4416821"/>
                <a:gd name="connsiteX15" fmla="*/ 742950 w 2505075"/>
                <a:gd name="connsiteY15" fmla="*/ 1168796 h 4416821"/>
                <a:gd name="connsiteX16" fmla="*/ 962025 w 2505075"/>
                <a:gd name="connsiteY16" fmla="*/ 1092596 h 4416821"/>
                <a:gd name="connsiteX17" fmla="*/ 1143000 w 2505075"/>
                <a:gd name="connsiteY17" fmla="*/ 1035446 h 4416821"/>
                <a:gd name="connsiteX18" fmla="*/ 1200150 w 2505075"/>
                <a:gd name="connsiteY18" fmla="*/ 1016396 h 4416821"/>
                <a:gd name="connsiteX19" fmla="*/ 1209675 w 2505075"/>
                <a:gd name="connsiteY19" fmla="*/ 816371 h 4416821"/>
                <a:gd name="connsiteX20" fmla="*/ 1162050 w 2505075"/>
                <a:gd name="connsiteY20" fmla="*/ 683021 h 4416821"/>
                <a:gd name="connsiteX21" fmla="*/ 1133475 w 2505075"/>
                <a:gd name="connsiteY21" fmla="*/ 435371 h 4416821"/>
                <a:gd name="connsiteX22" fmla="*/ 1133475 w 2505075"/>
                <a:gd name="connsiteY22" fmla="*/ 263921 h 4416821"/>
                <a:gd name="connsiteX23" fmla="*/ 1247775 w 2505075"/>
                <a:gd name="connsiteY23" fmla="*/ 101996 h 4416821"/>
                <a:gd name="connsiteX24" fmla="*/ 1447800 w 2505075"/>
                <a:gd name="connsiteY24" fmla="*/ 16271 h 4416821"/>
                <a:gd name="connsiteX25" fmla="*/ 1628775 w 2505075"/>
                <a:gd name="connsiteY25" fmla="*/ 6746 h 4416821"/>
                <a:gd name="connsiteX26" fmla="*/ 1847850 w 2505075"/>
                <a:gd name="connsiteY26" fmla="*/ 111521 h 4416821"/>
                <a:gd name="connsiteX27" fmla="*/ 1924050 w 2505075"/>
                <a:gd name="connsiteY27" fmla="*/ 254396 h 4416821"/>
                <a:gd name="connsiteX28" fmla="*/ 1971675 w 2505075"/>
                <a:gd name="connsiteY28" fmla="*/ 311546 h 4416821"/>
                <a:gd name="connsiteX29" fmla="*/ 1952625 w 2505075"/>
                <a:gd name="connsiteY29" fmla="*/ 463946 h 4416821"/>
                <a:gd name="connsiteX30" fmla="*/ 1971675 w 2505075"/>
                <a:gd name="connsiteY30" fmla="*/ 597296 h 4416821"/>
                <a:gd name="connsiteX31" fmla="*/ 1971675 w 2505075"/>
                <a:gd name="connsiteY31" fmla="*/ 597296 h 4416821"/>
                <a:gd name="connsiteX32" fmla="*/ 1943100 w 2505075"/>
                <a:gd name="connsiteY32" fmla="*/ 702071 h 4416821"/>
                <a:gd name="connsiteX33" fmla="*/ 1876425 w 2505075"/>
                <a:gd name="connsiteY33" fmla="*/ 816371 h 4416821"/>
                <a:gd name="connsiteX34" fmla="*/ 1857375 w 2505075"/>
                <a:gd name="connsiteY34" fmla="*/ 816371 h 4416821"/>
                <a:gd name="connsiteX35" fmla="*/ 1847850 w 2505075"/>
                <a:gd name="connsiteY35" fmla="*/ 1225946 h 4416821"/>
                <a:gd name="connsiteX36" fmla="*/ 2114550 w 2505075"/>
                <a:gd name="connsiteY36" fmla="*/ 1425971 h 4416821"/>
                <a:gd name="connsiteX37" fmla="*/ 2314575 w 2505075"/>
                <a:gd name="connsiteY37" fmla="*/ 1606946 h 4416821"/>
                <a:gd name="connsiteX38" fmla="*/ 2428875 w 2505075"/>
                <a:gd name="connsiteY38" fmla="*/ 1721246 h 4416821"/>
                <a:gd name="connsiteX39" fmla="*/ 2476500 w 2505075"/>
                <a:gd name="connsiteY39" fmla="*/ 2035571 h 4416821"/>
                <a:gd name="connsiteX40" fmla="*/ 2495550 w 2505075"/>
                <a:gd name="connsiteY40" fmla="*/ 2397521 h 4416821"/>
                <a:gd name="connsiteX41" fmla="*/ 2505075 w 2505075"/>
                <a:gd name="connsiteY41" fmla="*/ 2683271 h 4416821"/>
                <a:gd name="connsiteX42" fmla="*/ 2505075 w 2505075"/>
                <a:gd name="connsiteY42" fmla="*/ 2835671 h 4416821"/>
                <a:gd name="connsiteX43" fmla="*/ 2466975 w 2505075"/>
                <a:gd name="connsiteY43" fmla="*/ 2892821 h 4416821"/>
                <a:gd name="connsiteX44" fmla="*/ 2466975 w 2505075"/>
                <a:gd name="connsiteY44" fmla="*/ 3130946 h 4416821"/>
                <a:gd name="connsiteX45" fmla="*/ 2409825 w 2505075"/>
                <a:gd name="connsiteY45" fmla="*/ 3149996 h 4416821"/>
                <a:gd name="connsiteX46" fmla="*/ 2371725 w 2505075"/>
                <a:gd name="connsiteY46" fmla="*/ 3350021 h 4416821"/>
                <a:gd name="connsiteX47" fmla="*/ 2390775 w 2505075"/>
                <a:gd name="connsiteY47" fmla="*/ 3397646 h 4416821"/>
                <a:gd name="connsiteX48" fmla="*/ 2362200 w 2505075"/>
                <a:gd name="connsiteY48" fmla="*/ 3521471 h 4416821"/>
                <a:gd name="connsiteX49" fmla="*/ 2324100 w 2505075"/>
                <a:gd name="connsiteY49" fmla="*/ 3588146 h 4416821"/>
                <a:gd name="connsiteX50" fmla="*/ 2324100 w 2505075"/>
                <a:gd name="connsiteY50" fmla="*/ 3588146 h 4416821"/>
                <a:gd name="connsiteX51" fmla="*/ 2295525 w 2505075"/>
                <a:gd name="connsiteY51" fmla="*/ 3711971 h 4416821"/>
                <a:gd name="connsiteX52" fmla="*/ 2238375 w 2505075"/>
                <a:gd name="connsiteY52" fmla="*/ 3892946 h 4416821"/>
                <a:gd name="connsiteX53" fmla="*/ 2114550 w 2505075"/>
                <a:gd name="connsiteY53" fmla="*/ 4178696 h 4416821"/>
                <a:gd name="connsiteX54" fmla="*/ 2019300 w 2505075"/>
                <a:gd name="connsiteY54" fmla="*/ 4378721 h 4416821"/>
                <a:gd name="connsiteX55" fmla="*/ 352425 w 2505075"/>
                <a:gd name="connsiteY55" fmla="*/ 4407296 h 4416821"/>
                <a:gd name="connsiteX56" fmla="*/ 352425 w 2505075"/>
                <a:gd name="connsiteY56" fmla="*/ 4407296 h 4416821"/>
                <a:gd name="connsiteX0" fmla="*/ 342900 w 2505075"/>
                <a:gd name="connsiteY0" fmla="*/ 4416821 h 4416821"/>
                <a:gd name="connsiteX1" fmla="*/ 276225 w 2505075"/>
                <a:gd name="connsiteY1" fmla="*/ 4083446 h 4416821"/>
                <a:gd name="connsiteX2" fmla="*/ 323850 w 2505075"/>
                <a:gd name="connsiteY2" fmla="*/ 3997721 h 4416821"/>
                <a:gd name="connsiteX3" fmla="*/ 323850 w 2505075"/>
                <a:gd name="connsiteY3" fmla="*/ 3902471 h 4416821"/>
                <a:gd name="connsiteX4" fmla="*/ 228600 w 2505075"/>
                <a:gd name="connsiteY4" fmla="*/ 3778646 h 4416821"/>
                <a:gd name="connsiteX5" fmla="*/ 161925 w 2505075"/>
                <a:gd name="connsiteY5" fmla="*/ 3616721 h 4416821"/>
                <a:gd name="connsiteX6" fmla="*/ 114300 w 2505075"/>
                <a:gd name="connsiteY6" fmla="*/ 3330971 h 4416821"/>
                <a:gd name="connsiteX7" fmla="*/ 85725 w 2505075"/>
                <a:gd name="connsiteY7" fmla="*/ 3235721 h 4416821"/>
                <a:gd name="connsiteX8" fmla="*/ 19050 w 2505075"/>
                <a:gd name="connsiteY8" fmla="*/ 2835671 h 4416821"/>
                <a:gd name="connsiteX9" fmla="*/ 0 w 2505075"/>
                <a:gd name="connsiteY9" fmla="*/ 2588021 h 4416821"/>
                <a:gd name="connsiteX10" fmla="*/ 85725 w 2505075"/>
                <a:gd name="connsiteY10" fmla="*/ 2283221 h 4416821"/>
                <a:gd name="connsiteX11" fmla="*/ 142875 w 2505075"/>
                <a:gd name="connsiteY11" fmla="*/ 1949846 h 4416821"/>
                <a:gd name="connsiteX12" fmla="*/ 200025 w 2505075"/>
                <a:gd name="connsiteY12" fmla="*/ 1664096 h 4416821"/>
                <a:gd name="connsiteX13" fmla="*/ 409575 w 2505075"/>
                <a:gd name="connsiteY13" fmla="*/ 1321196 h 4416821"/>
                <a:gd name="connsiteX14" fmla="*/ 514350 w 2505075"/>
                <a:gd name="connsiteY14" fmla="*/ 1235471 h 4416821"/>
                <a:gd name="connsiteX15" fmla="*/ 742950 w 2505075"/>
                <a:gd name="connsiteY15" fmla="*/ 1168796 h 4416821"/>
                <a:gd name="connsiteX16" fmla="*/ 962025 w 2505075"/>
                <a:gd name="connsiteY16" fmla="*/ 1092596 h 4416821"/>
                <a:gd name="connsiteX17" fmla="*/ 1143000 w 2505075"/>
                <a:gd name="connsiteY17" fmla="*/ 1035446 h 4416821"/>
                <a:gd name="connsiteX18" fmla="*/ 1200150 w 2505075"/>
                <a:gd name="connsiteY18" fmla="*/ 1016396 h 4416821"/>
                <a:gd name="connsiteX19" fmla="*/ 1209675 w 2505075"/>
                <a:gd name="connsiteY19" fmla="*/ 816371 h 4416821"/>
                <a:gd name="connsiteX20" fmla="*/ 1162050 w 2505075"/>
                <a:gd name="connsiteY20" fmla="*/ 683021 h 4416821"/>
                <a:gd name="connsiteX21" fmla="*/ 1133475 w 2505075"/>
                <a:gd name="connsiteY21" fmla="*/ 435371 h 4416821"/>
                <a:gd name="connsiteX22" fmla="*/ 1133475 w 2505075"/>
                <a:gd name="connsiteY22" fmla="*/ 263921 h 4416821"/>
                <a:gd name="connsiteX23" fmla="*/ 1219200 w 2505075"/>
                <a:gd name="connsiteY23" fmla="*/ 101997 h 4416821"/>
                <a:gd name="connsiteX24" fmla="*/ 1247775 w 2505075"/>
                <a:gd name="connsiteY24" fmla="*/ 101996 h 4416821"/>
                <a:gd name="connsiteX25" fmla="*/ 1447800 w 2505075"/>
                <a:gd name="connsiteY25" fmla="*/ 16271 h 4416821"/>
                <a:gd name="connsiteX26" fmla="*/ 1628775 w 2505075"/>
                <a:gd name="connsiteY26" fmla="*/ 6746 h 4416821"/>
                <a:gd name="connsiteX27" fmla="*/ 1847850 w 2505075"/>
                <a:gd name="connsiteY27" fmla="*/ 111521 h 4416821"/>
                <a:gd name="connsiteX28" fmla="*/ 1924050 w 2505075"/>
                <a:gd name="connsiteY28" fmla="*/ 254396 h 4416821"/>
                <a:gd name="connsiteX29" fmla="*/ 1971675 w 2505075"/>
                <a:gd name="connsiteY29" fmla="*/ 311546 h 4416821"/>
                <a:gd name="connsiteX30" fmla="*/ 1952625 w 2505075"/>
                <a:gd name="connsiteY30" fmla="*/ 463946 h 4416821"/>
                <a:gd name="connsiteX31" fmla="*/ 1971675 w 2505075"/>
                <a:gd name="connsiteY31" fmla="*/ 597296 h 4416821"/>
                <a:gd name="connsiteX32" fmla="*/ 1971675 w 2505075"/>
                <a:gd name="connsiteY32" fmla="*/ 597296 h 4416821"/>
                <a:gd name="connsiteX33" fmla="*/ 1943100 w 2505075"/>
                <a:gd name="connsiteY33" fmla="*/ 702071 h 4416821"/>
                <a:gd name="connsiteX34" fmla="*/ 1876425 w 2505075"/>
                <a:gd name="connsiteY34" fmla="*/ 816371 h 4416821"/>
                <a:gd name="connsiteX35" fmla="*/ 1857375 w 2505075"/>
                <a:gd name="connsiteY35" fmla="*/ 816371 h 4416821"/>
                <a:gd name="connsiteX36" fmla="*/ 1847850 w 2505075"/>
                <a:gd name="connsiteY36" fmla="*/ 1225946 h 4416821"/>
                <a:gd name="connsiteX37" fmla="*/ 2114550 w 2505075"/>
                <a:gd name="connsiteY37" fmla="*/ 1425971 h 4416821"/>
                <a:gd name="connsiteX38" fmla="*/ 2314575 w 2505075"/>
                <a:gd name="connsiteY38" fmla="*/ 1606946 h 4416821"/>
                <a:gd name="connsiteX39" fmla="*/ 2428875 w 2505075"/>
                <a:gd name="connsiteY39" fmla="*/ 1721246 h 4416821"/>
                <a:gd name="connsiteX40" fmla="*/ 2476500 w 2505075"/>
                <a:gd name="connsiteY40" fmla="*/ 2035571 h 4416821"/>
                <a:gd name="connsiteX41" fmla="*/ 2495550 w 2505075"/>
                <a:gd name="connsiteY41" fmla="*/ 2397521 h 4416821"/>
                <a:gd name="connsiteX42" fmla="*/ 2505075 w 2505075"/>
                <a:gd name="connsiteY42" fmla="*/ 2683271 h 4416821"/>
                <a:gd name="connsiteX43" fmla="*/ 2505075 w 2505075"/>
                <a:gd name="connsiteY43" fmla="*/ 2835671 h 4416821"/>
                <a:gd name="connsiteX44" fmla="*/ 2466975 w 2505075"/>
                <a:gd name="connsiteY44" fmla="*/ 2892821 h 4416821"/>
                <a:gd name="connsiteX45" fmla="*/ 2466975 w 2505075"/>
                <a:gd name="connsiteY45" fmla="*/ 3130946 h 4416821"/>
                <a:gd name="connsiteX46" fmla="*/ 2409825 w 2505075"/>
                <a:gd name="connsiteY46" fmla="*/ 3149996 h 4416821"/>
                <a:gd name="connsiteX47" fmla="*/ 2371725 w 2505075"/>
                <a:gd name="connsiteY47" fmla="*/ 3350021 h 4416821"/>
                <a:gd name="connsiteX48" fmla="*/ 2390775 w 2505075"/>
                <a:gd name="connsiteY48" fmla="*/ 3397646 h 4416821"/>
                <a:gd name="connsiteX49" fmla="*/ 2362200 w 2505075"/>
                <a:gd name="connsiteY49" fmla="*/ 3521471 h 4416821"/>
                <a:gd name="connsiteX50" fmla="*/ 2324100 w 2505075"/>
                <a:gd name="connsiteY50" fmla="*/ 3588146 h 4416821"/>
                <a:gd name="connsiteX51" fmla="*/ 2324100 w 2505075"/>
                <a:gd name="connsiteY51" fmla="*/ 3588146 h 4416821"/>
                <a:gd name="connsiteX52" fmla="*/ 2295525 w 2505075"/>
                <a:gd name="connsiteY52" fmla="*/ 3711971 h 4416821"/>
                <a:gd name="connsiteX53" fmla="*/ 2238375 w 2505075"/>
                <a:gd name="connsiteY53" fmla="*/ 3892946 h 4416821"/>
                <a:gd name="connsiteX54" fmla="*/ 2114550 w 2505075"/>
                <a:gd name="connsiteY54" fmla="*/ 4178696 h 4416821"/>
                <a:gd name="connsiteX55" fmla="*/ 2019300 w 2505075"/>
                <a:gd name="connsiteY55" fmla="*/ 4378721 h 4416821"/>
                <a:gd name="connsiteX56" fmla="*/ 352425 w 2505075"/>
                <a:gd name="connsiteY56" fmla="*/ 4407296 h 4416821"/>
                <a:gd name="connsiteX57" fmla="*/ 352425 w 2505075"/>
                <a:gd name="connsiteY57" fmla="*/ 4407296 h 441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505075" h="4416821">
                  <a:moveTo>
                    <a:pt x="342900" y="4416821"/>
                  </a:moveTo>
                  <a:lnTo>
                    <a:pt x="276225" y="4083446"/>
                  </a:lnTo>
                  <a:lnTo>
                    <a:pt x="323850" y="3997721"/>
                  </a:lnTo>
                  <a:lnTo>
                    <a:pt x="323850" y="3902471"/>
                  </a:lnTo>
                  <a:lnTo>
                    <a:pt x="228600" y="3778646"/>
                  </a:lnTo>
                  <a:lnTo>
                    <a:pt x="161925" y="3616721"/>
                  </a:lnTo>
                  <a:lnTo>
                    <a:pt x="114300" y="3330971"/>
                  </a:lnTo>
                  <a:lnTo>
                    <a:pt x="85725" y="3235721"/>
                  </a:lnTo>
                  <a:lnTo>
                    <a:pt x="19050" y="2835671"/>
                  </a:lnTo>
                  <a:lnTo>
                    <a:pt x="0" y="2588021"/>
                  </a:lnTo>
                  <a:lnTo>
                    <a:pt x="85725" y="2283221"/>
                  </a:lnTo>
                  <a:lnTo>
                    <a:pt x="142875" y="1949846"/>
                  </a:lnTo>
                  <a:lnTo>
                    <a:pt x="200025" y="1664096"/>
                  </a:lnTo>
                  <a:lnTo>
                    <a:pt x="409575" y="1321196"/>
                  </a:lnTo>
                  <a:lnTo>
                    <a:pt x="514350" y="1235471"/>
                  </a:lnTo>
                  <a:lnTo>
                    <a:pt x="742950" y="1168796"/>
                  </a:lnTo>
                  <a:lnTo>
                    <a:pt x="962025" y="1092596"/>
                  </a:lnTo>
                  <a:lnTo>
                    <a:pt x="1143000" y="1035446"/>
                  </a:lnTo>
                  <a:lnTo>
                    <a:pt x="1200150" y="1016396"/>
                  </a:lnTo>
                  <a:lnTo>
                    <a:pt x="1209675" y="816371"/>
                  </a:lnTo>
                  <a:lnTo>
                    <a:pt x="1162050" y="683021"/>
                  </a:lnTo>
                  <a:lnTo>
                    <a:pt x="1133475" y="435371"/>
                  </a:lnTo>
                  <a:lnTo>
                    <a:pt x="1133475" y="263921"/>
                  </a:lnTo>
                  <a:cubicBezTo>
                    <a:pt x="1171575" y="219471"/>
                    <a:pt x="1181100" y="146447"/>
                    <a:pt x="1219200" y="101997"/>
                  </a:cubicBezTo>
                  <a:lnTo>
                    <a:pt x="1247775" y="101996"/>
                  </a:lnTo>
                  <a:cubicBezTo>
                    <a:pt x="1323975" y="101996"/>
                    <a:pt x="1371600" y="16271"/>
                    <a:pt x="1447800" y="16271"/>
                  </a:cubicBezTo>
                  <a:cubicBezTo>
                    <a:pt x="1508125" y="6746"/>
                    <a:pt x="1562100" y="-9129"/>
                    <a:pt x="1628775" y="6746"/>
                  </a:cubicBezTo>
                  <a:cubicBezTo>
                    <a:pt x="1695450" y="22621"/>
                    <a:pt x="1795463" y="76596"/>
                    <a:pt x="1847850" y="111521"/>
                  </a:cubicBezTo>
                  <a:lnTo>
                    <a:pt x="1924050" y="254396"/>
                  </a:lnTo>
                  <a:lnTo>
                    <a:pt x="1971675" y="311546"/>
                  </a:lnTo>
                  <a:lnTo>
                    <a:pt x="1952625" y="463946"/>
                  </a:lnTo>
                  <a:lnTo>
                    <a:pt x="1971675" y="597296"/>
                  </a:lnTo>
                  <a:lnTo>
                    <a:pt x="1971675" y="597296"/>
                  </a:lnTo>
                  <a:lnTo>
                    <a:pt x="1943100" y="702071"/>
                  </a:lnTo>
                  <a:lnTo>
                    <a:pt x="1876425" y="816371"/>
                  </a:lnTo>
                  <a:lnTo>
                    <a:pt x="1857375" y="816371"/>
                  </a:lnTo>
                  <a:lnTo>
                    <a:pt x="1847850" y="1225946"/>
                  </a:lnTo>
                  <a:lnTo>
                    <a:pt x="2114550" y="1425971"/>
                  </a:lnTo>
                  <a:lnTo>
                    <a:pt x="2314575" y="1606946"/>
                  </a:lnTo>
                  <a:lnTo>
                    <a:pt x="2428875" y="1721246"/>
                  </a:lnTo>
                  <a:lnTo>
                    <a:pt x="2476500" y="2035571"/>
                  </a:lnTo>
                  <a:lnTo>
                    <a:pt x="2495550" y="2397521"/>
                  </a:lnTo>
                  <a:lnTo>
                    <a:pt x="2505075" y="2683271"/>
                  </a:lnTo>
                  <a:lnTo>
                    <a:pt x="2505075" y="2835671"/>
                  </a:lnTo>
                  <a:lnTo>
                    <a:pt x="2466975" y="2892821"/>
                  </a:lnTo>
                  <a:lnTo>
                    <a:pt x="2466975" y="3130946"/>
                  </a:lnTo>
                  <a:lnTo>
                    <a:pt x="2409825" y="3149996"/>
                  </a:lnTo>
                  <a:lnTo>
                    <a:pt x="2371725" y="3350021"/>
                  </a:lnTo>
                  <a:lnTo>
                    <a:pt x="2390775" y="3397646"/>
                  </a:lnTo>
                  <a:lnTo>
                    <a:pt x="2362200" y="3521471"/>
                  </a:lnTo>
                  <a:lnTo>
                    <a:pt x="2324100" y="3588146"/>
                  </a:lnTo>
                  <a:lnTo>
                    <a:pt x="2324100" y="3588146"/>
                  </a:lnTo>
                  <a:lnTo>
                    <a:pt x="2295525" y="3711971"/>
                  </a:lnTo>
                  <a:lnTo>
                    <a:pt x="2238375" y="3892946"/>
                  </a:lnTo>
                  <a:lnTo>
                    <a:pt x="2114550" y="4178696"/>
                  </a:lnTo>
                  <a:lnTo>
                    <a:pt x="2019300" y="4378721"/>
                  </a:lnTo>
                  <a:lnTo>
                    <a:pt x="352425" y="4407296"/>
                  </a:lnTo>
                  <a:lnTo>
                    <a:pt x="352425" y="4407296"/>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cs typeface="Calibri" panose="020F0502020204030204" pitchFamily="34" charset="0"/>
              </a:endParaRPr>
            </a:p>
          </p:txBody>
        </p:sp>
        <p:sp>
          <p:nvSpPr>
            <p:cNvPr id="28" name="Freeform 6">
              <a:extLst>
                <a:ext uri="{FF2B5EF4-FFF2-40B4-BE49-F238E27FC236}">
                  <a16:creationId xmlns:a16="http://schemas.microsoft.com/office/drawing/2014/main" id="{624572B3-B965-42EB-8CD6-FA107FF05098}"/>
                </a:ext>
              </a:extLst>
            </p:cNvPr>
            <p:cNvSpPr/>
            <p:nvPr/>
          </p:nvSpPr>
          <p:spPr>
            <a:xfrm>
              <a:off x="3562350" y="3095626"/>
              <a:ext cx="104775" cy="552450"/>
            </a:xfrm>
            <a:custGeom>
              <a:avLst/>
              <a:gdLst>
                <a:gd name="connsiteX0" fmla="*/ 28575 w 104775"/>
                <a:gd name="connsiteY0" fmla="*/ 0 h 552450"/>
                <a:gd name="connsiteX1" fmla="*/ 0 w 104775"/>
                <a:gd name="connsiteY1" fmla="*/ 190500 h 552450"/>
                <a:gd name="connsiteX2" fmla="*/ 9525 w 104775"/>
                <a:gd name="connsiteY2" fmla="*/ 352425 h 552450"/>
                <a:gd name="connsiteX3" fmla="*/ 9525 w 104775"/>
                <a:gd name="connsiteY3" fmla="*/ 504825 h 552450"/>
                <a:gd name="connsiteX4" fmla="*/ 57150 w 104775"/>
                <a:gd name="connsiteY4" fmla="*/ 552450 h 552450"/>
                <a:gd name="connsiteX5" fmla="*/ 104775 w 104775"/>
                <a:gd name="connsiteY5" fmla="*/ 476250 h 552450"/>
                <a:gd name="connsiteX6" fmla="*/ 85725 w 104775"/>
                <a:gd name="connsiteY6" fmla="*/ 361950 h 552450"/>
                <a:gd name="connsiteX7" fmla="*/ 47625 w 104775"/>
                <a:gd name="connsiteY7" fmla="*/ 276225 h 552450"/>
                <a:gd name="connsiteX8" fmla="*/ 47625 w 104775"/>
                <a:gd name="connsiteY8" fmla="*/ 142875 h 552450"/>
                <a:gd name="connsiteX9" fmla="*/ 28575 w 104775"/>
                <a:gd name="connsiteY9"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 h="552450">
                  <a:moveTo>
                    <a:pt x="28575" y="0"/>
                  </a:moveTo>
                  <a:lnTo>
                    <a:pt x="0" y="190500"/>
                  </a:lnTo>
                  <a:lnTo>
                    <a:pt x="9525" y="352425"/>
                  </a:lnTo>
                  <a:lnTo>
                    <a:pt x="9525" y="504825"/>
                  </a:lnTo>
                  <a:lnTo>
                    <a:pt x="57150" y="552450"/>
                  </a:lnTo>
                  <a:lnTo>
                    <a:pt x="104775" y="476250"/>
                  </a:lnTo>
                  <a:lnTo>
                    <a:pt x="85725" y="361950"/>
                  </a:lnTo>
                  <a:lnTo>
                    <a:pt x="47625" y="276225"/>
                  </a:lnTo>
                  <a:lnTo>
                    <a:pt x="47625" y="142875"/>
                  </a:lnTo>
                  <a:lnTo>
                    <a:pt x="28575" y="0"/>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cs typeface="Calibri" panose="020F0502020204030204" pitchFamily="34" charset="0"/>
              </a:endParaRPr>
            </a:p>
          </p:txBody>
        </p:sp>
      </p:grpSp>
      <p:sp>
        <p:nvSpPr>
          <p:cNvPr id="29" name="TextBox 28">
            <a:extLst>
              <a:ext uri="{FF2B5EF4-FFF2-40B4-BE49-F238E27FC236}">
                <a16:creationId xmlns:a16="http://schemas.microsoft.com/office/drawing/2014/main" id="{A0F4F08C-5615-4211-B059-448D125AFA98}"/>
              </a:ext>
            </a:extLst>
          </p:cNvPr>
          <p:cNvSpPr txBox="1"/>
          <p:nvPr/>
        </p:nvSpPr>
        <p:spPr>
          <a:xfrm rot="3863451">
            <a:off x="4061277" y="1138854"/>
            <a:ext cx="1152525"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Heb. 4:12</a:t>
            </a:r>
          </a:p>
        </p:txBody>
      </p:sp>
      <p:sp>
        <p:nvSpPr>
          <p:cNvPr id="30" name="TextBox 29">
            <a:extLst>
              <a:ext uri="{FF2B5EF4-FFF2-40B4-BE49-F238E27FC236}">
                <a16:creationId xmlns:a16="http://schemas.microsoft.com/office/drawing/2014/main" id="{444A1646-E354-4C51-9600-E23B64E8F233}"/>
              </a:ext>
            </a:extLst>
          </p:cNvPr>
          <p:cNvSpPr txBox="1"/>
          <p:nvPr/>
        </p:nvSpPr>
        <p:spPr>
          <a:xfrm rot="19926211">
            <a:off x="3759974" y="1709750"/>
            <a:ext cx="1152525"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John 3:16</a:t>
            </a:r>
          </a:p>
        </p:txBody>
      </p:sp>
      <p:sp>
        <p:nvSpPr>
          <p:cNvPr id="31" name="TextBox 30">
            <a:extLst>
              <a:ext uri="{FF2B5EF4-FFF2-40B4-BE49-F238E27FC236}">
                <a16:creationId xmlns:a16="http://schemas.microsoft.com/office/drawing/2014/main" id="{375017C8-F885-4E82-A0C1-62E11A29BFA0}"/>
              </a:ext>
            </a:extLst>
          </p:cNvPr>
          <p:cNvSpPr txBox="1"/>
          <p:nvPr/>
        </p:nvSpPr>
        <p:spPr>
          <a:xfrm rot="239257">
            <a:off x="4640158" y="918192"/>
            <a:ext cx="576262"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Col.</a:t>
            </a:r>
          </a:p>
        </p:txBody>
      </p:sp>
      <p:sp>
        <p:nvSpPr>
          <p:cNvPr id="32" name="TextBox 31">
            <a:extLst>
              <a:ext uri="{FF2B5EF4-FFF2-40B4-BE49-F238E27FC236}">
                <a16:creationId xmlns:a16="http://schemas.microsoft.com/office/drawing/2014/main" id="{EA99CEA9-69E5-4E5F-8125-C27DCFD293DB}"/>
              </a:ext>
            </a:extLst>
          </p:cNvPr>
          <p:cNvSpPr txBox="1"/>
          <p:nvPr/>
        </p:nvSpPr>
        <p:spPr>
          <a:xfrm rot="923236">
            <a:off x="4489172" y="1980742"/>
            <a:ext cx="781786"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Ps. 23</a:t>
            </a:r>
          </a:p>
        </p:txBody>
      </p:sp>
      <p:sp>
        <p:nvSpPr>
          <p:cNvPr id="33" name="TextBox 32">
            <a:extLst>
              <a:ext uri="{FF2B5EF4-FFF2-40B4-BE49-F238E27FC236}">
                <a16:creationId xmlns:a16="http://schemas.microsoft.com/office/drawing/2014/main" id="{94F32706-A52D-4A27-B4E2-678B47024EA8}"/>
              </a:ext>
            </a:extLst>
          </p:cNvPr>
          <p:cNvSpPr txBox="1"/>
          <p:nvPr/>
        </p:nvSpPr>
        <p:spPr>
          <a:xfrm rot="807774">
            <a:off x="3455173" y="2313304"/>
            <a:ext cx="1152525"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Rom. 6:12</a:t>
            </a:r>
          </a:p>
        </p:txBody>
      </p:sp>
      <p:sp>
        <p:nvSpPr>
          <p:cNvPr id="34" name="TextBox 33">
            <a:extLst>
              <a:ext uri="{FF2B5EF4-FFF2-40B4-BE49-F238E27FC236}">
                <a16:creationId xmlns:a16="http://schemas.microsoft.com/office/drawing/2014/main" id="{0AFC968F-E4B8-4A8A-AE6C-B6E28CE3656E}"/>
              </a:ext>
            </a:extLst>
          </p:cNvPr>
          <p:cNvSpPr txBox="1"/>
          <p:nvPr/>
        </p:nvSpPr>
        <p:spPr>
          <a:xfrm rot="21361342">
            <a:off x="4785808" y="2386690"/>
            <a:ext cx="1152525"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Rev. 3:2</a:t>
            </a:r>
          </a:p>
        </p:txBody>
      </p:sp>
      <p:sp>
        <p:nvSpPr>
          <p:cNvPr id="35" name="TextBox 34">
            <a:extLst>
              <a:ext uri="{FF2B5EF4-FFF2-40B4-BE49-F238E27FC236}">
                <a16:creationId xmlns:a16="http://schemas.microsoft.com/office/drawing/2014/main" id="{06B3BEC6-B1B9-4F6C-A7CD-5E71FA22E3F2}"/>
              </a:ext>
            </a:extLst>
          </p:cNvPr>
          <p:cNvSpPr txBox="1"/>
          <p:nvPr/>
        </p:nvSpPr>
        <p:spPr>
          <a:xfrm rot="4849030">
            <a:off x="2903396" y="3578980"/>
            <a:ext cx="1152525"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Gal. 2:20</a:t>
            </a:r>
          </a:p>
        </p:txBody>
      </p:sp>
      <p:sp>
        <p:nvSpPr>
          <p:cNvPr id="36" name="TextBox 35">
            <a:extLst>
              <a:ext uri="{FF2B5EF4-FFF2-40B4-BE49-F238E27FC236}">
                <a16:creationId xmlns:a16="http://schemas.microsoft.com/office/drawing/2014/main" id="{7256073E-9251-43D3-9ACA-6B624235678D}"/>
              </a:ext>
            </a:extLst>
          </p:cNvPr>
          <p:cNvSpPr txBox="1"/>
          <p:nvPr/>
        </p:nvSpPr>
        <p:spPr>
          <a:xfrm rot="20941811">
            <a:off x="3152424" y="2703259"/>
            <a:ext cx="1233973"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1 Pet. 1:22</a:t>
            </a:r>
          </a:p>
        </p:txBody>
      </p:sp>
      <p:sp>
        <p:nvSpPr>
          <p:cNvPr id="37" name="TextBox 36">
            <a:extLst>
              <a:ext uri="{FF2B5EF4-FFF2-40B4-BE49-F238E27FC236}">
                <a16:creationId xmlns:a16="http://schemas.microsoft.com/office/drawing/2014/main" id="{21AD86A4-B9D7-438C-B093-7E4861950582}"/>
              </a:ext>
            </a:extLst>
          </p:cNvPr>
          <p:cNvSpPr txBox="1"/>
          <p:nvPr/>
        </p:nvSpPr>
        <p:spPr>
          <a:xfrm rot="18928965">
            <a:off x="4822965" y="2869063"/>
            <a:ext cx="976590"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Eph. 4:1</a:t>
            </a:r>
          </a:p>
        </p:txBody>
      </p:sp>
      <p:sp>
        <p:nvSpPr>
          <p:cNvPr id="38" name="TextBox 37">
            <a:extLst>
              <a:ext uri="{FF2B5EF4-FFF2-40B4-BE49-F238E27FC236}">
                <a16:creationId xmlns:a16="http://schemas.microsoft.com/office/drawing/2014/main" id="{4F48C4CA-83DA-4F9E-B9CD-249D111AD778}"/>
              </a:ext>
            </a:extLst>
          </p:cNvPr>
          <p:cNvSpPr txBox="1"/>
          <p:nvPr/>
        </p:nvSpPr>
        <p:spPr>
          <a:xfrm rot="21162626">
            <a:off x="4063774" y="2858448"/>
            <a:ext cx="1023706"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1 Jn. 1:9</a:t>
            </a:r>
          </a:p>
        </p:txBody>
      </p:sp>
      <p:sp>
        <p:nvSpPr>
          <p:cNvPr id="39" name="TextBox 38">
            <a:extLst>
              <a:ext uri="{FF2B5EF4-FFF2-40B4-BE49-F238E27FC236}">
                <a16:creationId xmlns:a16="http://schemas.microsoft.com/office/drawing/2014/main" id="{B808E216-214E-4BB7-86A2-9CA97E44AA01}"/>
              </a:ext>
            </a:extLst>
          </p:cNvPr>
          <p:cNvSpPr txBox="1"/>
          <p:nvPr/>
        </p:nvSpPr>
        <p:spPr>
          <a:xfrm rot="792812">
            <a:off x="4749574" y="3407529"/>
            <a:ext cx="1023706"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Matt. 5:</a:t>
            </a:r>
          </a:p>
        </p:txBody>
      </p:sp>
      <p:sp>
        <p:nvSpPr>
          <p:cNvPr id="40" name="TextBox 39">
            <a:extLst>
              <a:ext uri="{FF2B5EF4-FFF2-40B4-BE49-F238E27FC236}">
                <a16:creationId xmlns:a16="http://schemas.microsoft.com/office/drawing/2014/main" id="{541D981A-4158-40D7-9684-71DB860CABF1}"/>
              </a:ext>
            </a:extLst>
          </p:cNvPr>
          <p:cNvSpPr txBox="1"/>
          <p:nvPr/>
        </p:nvSpPr>
        <p:spPr>
          <a:xfrm rot="21162626">
            <a:off x="3203146" y="4073724"/>
            <a:ext cx="657138"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 5:14</a:t>
            </a:r>
          </a:p>
        </p:txBody>
      </p:sp>
      <p:sp>
        <p:nvSpPr>
          <p:cNvPr id="41" name="TextBox 40">
            <a:extLst>
              <a:ext uri="{FF2B5EF4-FFF2-40B4-BE49-F238E27FC236}">
                <a16:creationId xmlns:a16="http://schemas.microsoft.com/office/drawing/2014/main" id="{E090C8CB-298E-4F1D-A1E1-786608595AD7}"/>
              </a:ext>
            </a:extLst>
          </p:cNvPr>
          <p:cNvSpPr txBox="1"/>
          <p:nvPr/>
        </p:nvSpPr>
        <p:spPr>
          <a:xfrm rot="1445241">
            <a:off x="3524476" y="3274348"/>
            <a:ext cx="1211939"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1 Cor. 13:8</a:t>
            </a:r>
          </a:p>
        </p:txBody>
      </p:sp>
      <p:sp>
        <p:nvSpPr>
          <p:cNvPr id="42" name="TextBox 41">
            <a:extLst>
              <a:ext uri="{FF2B5EF4-FFF2-40B4-BE49-F238E27FC236}">
                <a16:creationId xmlns:a16="http://schemas.microsoft.com/office/drawing/2014/main" id="{2119951B-2A6F-469A-9866-B92B072DD6C0}"/>
              </a:ext>
            </a:extLst>
          </p:cNvPr>
          <p:cNvSpPr txBox="1"/>
          <p:nvPr/>
        </p:nvSpPr>
        <p:spPr>
          <a:xfrm rot="21363595">
            <a:off x="4074879" y="3747698"/>
            <a:ext cx="1256937"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Phil. 2:1-11</a:t>
            </a:r>
          </a:p>
        </p:txBody>
      </p:sp>
      <p:sp>
        <p:nvSpPr>
          <p:cNvPr id="43" name="TextBox 42">
            <a:extLst>
              <a:ext uri="{FF2B5EF4-FFF2-40B4-BE49-F238E27FC236}">
                <a16:creationId xmlns:a16="http://schemas.microsoft.com/office/drawing/2014/main" id="{9CFCEB9B-2252-48CD-A429-C6004E08F8C8}"/>
              </a:ext>
            </a:extLst>
          </p:cNvPr>
          <p:cNvSpPr txBox="1"/>
          <p:nvPr/>
        </p:nvSpPr>
        <p:spPr>
          <a:xfrm rot="883704">
            <a:off x="4421818" y="4181519"/>
            <a:ext cx="1211939"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Eph. 5:25</a:t>
            </a:r>
          </a:p>
        </p:txBody>
      </p:sp>
      <p:sp>
        <p:nvSpPr>
          <p:cNvPr id="44" name="TextBox 43">
            <a:extLst>
              <a:ext uri="{FF2B5EF4-FFF2-40B4-BE49-F238E27FC236}">
                <a16:creationId xmlns:a16="http://schemas.microsoft.com/office/drawing/2014/main" id="{F6DF8B7F-32BA-407D-B071-5E9E5C555C0C}"/>
              </a:ext>
            </a:extLst>
          </p:cNvPr>
          <p:cNvSpPr txBox="1"/>
          <p:nvPr/>
        </p:nvSpPr>
        <p:spPr>
          <a:xfrm rot="1445241">
            <a:off x="3396167" y="4514178"/>
            <a:ext cx="639309"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6:18</a:t>
            </a:r>
          </a:p>
        </p:txBody>
      </p:sp>
      <p:sp>
        <p:nvSpPr>
          <p:cNvPr id="45" name="TextBox 44">
            <a:extLst>
              <a:ext uri="{FF2B5EF4-FFF2-40B4-BE49-F238E27FC236}">
                <a16:creationId xmlns:a16="http://schemas.microsoft.com/office/drawing/2014/main" id="{9901539C-AA3E-4E4E-A310-3AC9B6E66F90}"/>
              </a:ext>
            </a:extLst>
          </p:cNvPr>
          <p:cNvSpPr txBox="1"/>
          <p:nvPr/>
        </p:nvSpPr>
        <p:spPr>
          <a:xfrm rot="4201042">
            <a:off x="3531845" y="3984492"/>
            <a:ext cx="1093547"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1 Pet. 5:7</a:t>
            </a:r>
          </a:p>
        </p:txBody>
      </p:sp>
      <p:sp>
        <p:nvSpPr>
          <p:cNvPr id="46" name="TextBox 45">
            <a:extLst>
              <a:ext uri="{FF2B5EF4-FFF2-40B4-BE49-F238E27FC236}">
                <a16:creationId xmlns:a16="http://schemas.microsoft.com/office/drawing/2014/main" id="{91EA7CE0-0BB9-45DD-A320-B6598D04CE10}"/>
              </a:ext>
            </a:extLst>
          </p:cNvPr>
          <p:cNvSpPr txBox="1"/>
          <p:nvPr/>
        </p:nvSpPr>
        <p:spPr>
          <a:xfrm rot="20693789">
            <a:off x="4127529" y="4523112"/>
            <a:ext cx="1211939"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Acts 2:42</a:t>
            </a:r>
          </a:p>
        </p:txBody>
      </p:sp>
      <p:sp>
        <p:nvSpPr>
          <p:cNvPr id="47" name="TextBox 46">
            <a:extLst>
              <a:ext uri="{FF2B5EF4-FFF2-40B4-BE49-F238E27FC236}">
                <a16:creationId xmlns:a16="http://schemas.microsoft.com/office/drawing/2014/main" id="{4EF8069D-9C65-4979-B90E-E6544F7ACBD2}"/>
              </a:ext>
            </a:extLst>
          </p:cNvPr>
          <p:cNvSpPr txBox="1"/>
          <p:nvPr/>
        </p:nvSpPr>
        <p:spPr>
          <a:xfrm>
            <a:off x="2646238" y="4769138"/>
            <a:ext cx="3352800" cy="707886"/>
          </a:xfrm>
          <a:prstGeom prst="rect">
            <a:avLst/>
          </a:prstGeom>
          <a:solidFill>
            <a:srgbClr val="CCCCFF"/>
          </a:solidFill>
          <a:effectLst>
            <a:softEdge rad="63500"/>
          </a:effectLst>
        </p:spPr>
        <p:txBody>
          <a:bodyPr wrap="square" rtlCol="0">
            <a:spAutoFit/>
          </a:bodyPr>
          <a:lstStyle/>
          <a:p>
            <a:pPr algn="ctr"/>
            <a:r>
              <a:rPr lang="en-US" sz="4000" b="1" dirty="0">
                <a:ln>
                  <a:solidFill>
                    <a:schemeClr val="tx1"/>
                  </a:solidFill>
                </a:ln>
                <a:solidFill>
                  <a:schemeClr val="bg1"/>
                </a:solidFill>
                <a:latin typeface="Arial" pitchFamily="34" charset="0"/>
                <a:cs typeface="Arial" pitchFamily="34" charset="0"/>
              </a:rPr>
              <a:t>Is it </a:t>
            </a:r>
            <a:r>
              <a:rPr lang="en-US" sz="4000" b="1" dirty="0">
                <a:ln>
                  <a:solidFill>
                    <a:schemeClr val="tx1"/>
                  </a:solidFill>
                </a:ln>
                <a:solidFill>
                  <a:srgbClr val="FF9900"/>
                </a:solidFill>
                <a:latin typeface="Arial" pitchFamily="34" charset="0"/>
                <a:cs typeface="Arial" pitchFamily="34" charset="0"/>
              </a:rPr>
              <a:t>in</a:t>
            </a:r>
            <a:r>
              <a:rPr lang="en-US" sz="4000" b="1" dirty="0">
                <a:ln>
                  <a:solidFill>
                    <a:schemeClr val="tx1"/>
                  </a:solidFill>
                </a:ln>
                <a:solidFill>
                  <a:schemeClr val="bg1"/>
                </a:solidFill>
                <a:latin typeface="Arial" pitchFamily="34" charset="0"/>
                <a:cs typeface="Arial" pitchFamily="34" charset="0"/>
              </a:rPr>
              <a:t> you?</a:t>
            </a:r>
          </a:p>
        </p:txBody>
      </p:sp>
    </p:spTree>
    <p:extLst>
      <p:ext uri="{BB962C8B-B14F-4D97-AF65-F5344CB8AC3E}">
        <p14:creationId xmlns:p14="http://schemas.microsoft.com/office/powerpoint/2010/main" val="5193048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3"/>
                                        </p:tgtEl>
                                      </p:cBhvr>
                                    </p:animEffect>
                                    <p:set>
                                      <p:cBhvr>
                                        <p:cTn id="20" dur="1" fill="hold">
                                          <p:stCondLst>
                                            <p:cond delay="499"/>
                                          </p:stCondLst>
                                        </p:cTn>
                                        <p:tgtEl>
                                          <p:spTgt spid="23"/>
                                        </p:tgtEl>
                                        <p:attrNameLst>
                                          <p:attrName>style.visibility</p:attrName>
                                        </p:attrNameLst>
                                      </p:cBhvr>
                                      <p:to>
                                        <p:strVal val="hidden"/>
                                      </p:to>
                                    </p:set>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
                                          </p:val>
                                        </p:tav>
                                        <p:tav tm="100000">
                                          <p:val>
                                            <p:strVal val="#ppt_w"/>
                                          </p:val>
                                        </p:tav>
                                      </p:tavLst>
                                    </p:anim>
                                    <p:anim calcmode="lin" valueType="num">
                                      <p:cBhvr>
                                        <p:cTn id="31" dur="500" fill="hold"/>
                                        <p:tgtEl>
                                          <p:spTgt spid="31"/>
                                        </p:tgtEl>
                                        <p:attrNameLst>
                                          <p:attrName>ppt_h</p:attrName>
                                        </p:attrNameLst>
                                      </p:cBhvr>
                                      <p:tavLst>
                                        <p:tav tm="0">
                                          <p:val>
                                            <p:fltVal val="0"/>
                                          </p:val>
                                        </p:tav>
                                        <p:tav tm="100000">
                                          <p:val>
                                            <p:strVal val="#ppt_h"/>
                                          </p:val>
                                        </p:tav>
                                      </p:tavLst>
                                    </p:anim>
                                    <p:animEffect transition="in" filter="fade">
                                      <p:cBhvr>
                                        <p:cTn id="32" dur="500"/>
                                        <p:tgtEl>
                                          <p:spTgt spid="31"/>
                                        </p:tgtEl>
                                      </p:cBhvr>
                                    </p:animEffect>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Effect transition="in" filter="fade">
                                      <p:cBhvr>
                                        <p:cTn id="38" dur="500"/>
                                        <p:tgtEl>
                                          <p:spTgt spid="30"/>
                                        </p:tgtEl>
                                      </p:cBhvr>
                                    </p:animEffect>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Effect transition="in" filter="fade">
                                      <p:cBhvr>
                                        <p:cTn id="44" dur="500"/>
                                        <p:tgtEl>
                                          <p:spTgt spid="36"/>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500" fill="hold"/>
                                        <p:tgtEl>
                                          <p:spTgt spid="29"/>
                                        </p:tgtEl>
                                        <p:attrNameLst>
                                          <p:attrName>ppt_w</p:attrName>
                                        </p:attrNameLst>
                                      </p:cBhvr>
                                      <p:tavLst>
                                        <p:tav tm="0">
                                          <p:val>
                                            <p:fltVal val="0"/>
                                          </p:val>
                                        </p:tav>
                                        <p:tav tm="100000">
                                          <p:val>
                                            <p:strVal val="#ppt_w"/>
                                          </p:val>
                                        </p:tav>
                                      </p:tavLst>
                                    </p:anim>
                                    <p:anim calcmode="lin" valueType="num">
                                      <p:cBhvr>
                                        <p:cTn id="55" dur="500" fill="hold"/>
                                        <p:tgtEl>
                                          <p:spTgt spid="29"/>
                                        </p:tgtEl>
                                        <p:attrNameLst>
                                          <p:attrName>ppt_h</p:attrName>
                                        </p:attrNameLst>
                                      </p:cBhvr>
                                      <p:tavLst>
                                        <p:tav tm="0">
                                          <p:val>
                                            <p:fltVal val="0"/>
                                          </p:val>
                                        </p:tav>
                                        <p:tav tm="100000">
                                          <p:val>
                                            <p:strVal val="#ppt_h"/>
                                          </p:val>
                                        </p:tav>
                                      </p:tavLst>
                                    </p:anim>
                                    <p:animEffect transition="in" filter="fade">
                                      <p:cBhvr>
                                        <p:cTn id="56" dur="500"/>
                                        <p:tgtEl>
                                          <p:spTgt spid="29"/>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cTn>
                              </p:par>
                            </p:childTnLst>
                          </p:cTn>
                        </p:par>
                        <p:par>
                          <p:cTn id="63" fill="hold">
                            <p:stCondLst>
                              <p:cond delay="4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4500"/>
                            </p:stCondLst>
                            <p:childTnLst>
                              <p:par>
                                <p:cTn id="70" presetID="53" presetClass="entr" presetSubtype="16"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p:cTn id="72" dur="500" fill="hold"/>
                                        <p:tgtEl>
                                          <p:spTgt spid="33"/>
                                        </p:tgtEl>
                                        <p:attrNameLst>
                                          <p:attrName>ppt_w</p:attrName>
                                        </p:attrNameLst>
                                      </p:cBhvr>
                                      <p:tavLst>
                                        <p:tav tm="0">
                                          <p:val>
                                            <p:fltVal val="0"/>
                                          </p:val>
                                        </p:tav>
                                        <p:tav tm="100000">
                                          <p:val>
                                            <p:strVal val="#ppt_w"/>
                                          </p:val>
                                        </p:tav>
                                      </p:tavLst>
                                    </p:anim>
                                    <p:anim calcmode="lin" valueType="num">
                                      <p:cBhvr>
                                        <p:cTn id="73" dur="500" fill="hold"/>
                                        <p:tgtEl>
                                          <p:spTgt spid="33"/>
                                        </p:tgtEl>
                                        <p:attrNameLst>
                                          <p:attrName>ppt_h</p:attrName>
                                        </p:attrNameLst>
                                      </p:cBhvr>
                                      <p:tavLst>
                                        <p:tav tm="0">
                                          <p:val>
                                            <p:fltVal val="0"/>
                                          </p:val>
                                        </p:tav>
                                        <p:tav tm="100000">
                                          <p:val>
                                            <p:strVal val="#ppt_h"/>
                                          </p:val>
                                        </p:tav>
                                      </p:tavLst>
                                    </p:anim>
                                    <p:animEffect transition="in" filter="fade">
                                      <p:cBhvr>
                                        <p:cTn id="74" dur="500"/>
                                        <p:tgtEl>
                                          <p:spTgt spid="33"/>
                                        </p:tgtEl>
                                      </p:cBhvr>
                                    </p:animEffect>
                                  </p:childTnLst>
                                </p:cTn>
                              </p:par>
                            </p:childTnLst>
                          </p:cTn>
                        </p:par>
                        <p:par>
                          <p:cTn id="75" fill="hold">
                            <p:stCondLst>
                              <p:cond delay="5000"/>
                            </p:stCondLst>
                            <p:childTnLst>
                              <p:par>
                                <p:cTn id="76" presetID="53" presetClass="entr" presetSubtype="16"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p:cTn id="84" dur="500" fill="hold"/>
                                        <p:tgtEl>
                                          <p:spTgt spid="32"/>
                                        </p:tgtEl>
                                        <p:attrNameLst>
                                          <p:attrName>ppt_w</p:attrName>
                                        </p:attrNameLst>
                                      </p:cBhvr>
                                      <p:tavLst>
                                        <p:tav tm="0">
                                          <p:val>
                                            <p:fltVal val="0"/>
                                          </p:val>
                                        </p:tav>
                                        <p:tav tm="100000">
                                          <p:val>
                                            <p:strVal val="#ppt_w"/>
                                          </p:val>
                                        </p:tav>
                                      </p:tavLst>
                                    </p:anim>
                                    <p:anim calcmode="lin" valueType="num">
                                      <p:cBhvr>
                                        <p:cTn id="85" dur="500" fill="hold"/>
                                        <p:tgtEl>
                                          <p:spTgt spid="32"/>
                                        </p:tgtEl>
                                        <p:attrNameLst>
                                          <p:attrName>ppt_h</p:attrName>
                                        </p:attrNameLst>
                                      </p:cBhvr>
                                      <p:tavLst>
                                        <p:tav tm="0">
                                          <p:val>
                                            <p:fltVal val="0"/>
                                          </p:val>
                                        </p:tav>
                                        <p:tav tm="100000">
                                          <p:val>
                                            <p:strVal val="#ppt_h"/>
                                          </p:val>
                                        </p:tav>
                                      </p:tavLst>
                                    </p:anim>
                                    <p:animEffect transition="in" filter="fade">
                                      <p:cBhvr>
                                        <p:cTn id="86" dur="500"/>
                                        <p:tgtEl>
                                          <p:spTgt spid="32"/>
                                        </p:tgtEl>
                                      </p:cBhvr>
                                    </p:animEffect>
                                  </p:childTnLst>
                                </p:cTn>
                              </p:par>
                            </p:childTnLst>
                          </p:cTn>
                        </p:par>
                        <p:par>
                          <p:cTn id="87" fill="hold">
                            <p:stCondLst>
                              <p:cond delay="6000"/>
                            </p:stCondLst>
                            <p:childTnLst>
                              <p:par>
                                <p:cTn id="88" presetID="53" presetClass="entr" presetSubtype="16" fill="hold" grpId="0" nodeType="afterEffect">
                                  <p:stCondLst>
                                    <p:cond delay="0"/>
                                  </p:stCondLst>
                                  <p:childTnLst>
                                    <p:set>
                                      <p:cBhvr>
                                        <p:cTn id="89" dur="1" fill="hold">
                                          <p:stCondLst>
                                            <p:cond delay="0"/>
                                          </p:stCondLst>
                                        </p:cTn>
                                        <p:tgtEl>
                                          <p:spTgt spid="42"/>
                                        </p:tgtEl>
                                        <p:attrNameLst>
                                          <p:attrName>style.visibility</p:attrName>
                                        </p:attrNameLst>
                                      </p:cBhvr>
                                      <p:to>
                                        <p:strVal val="visible"/>
                                      </p:to>
                                    </p:set>
                                    <p:anim calcmode="lin" valueType="num">
                                      <p:cBhvr>
                                        <p:cTn id="90" dur="500" fill="hold"/>
                                        <p:tgtEl>
                                          <p:spTgt spid="42"/>
                                        </p:tgtEl>
                                        <p:attrNameLst>
                                          <p:attrName>ppt_w</p:attrName>
                                        </p:attrNameLst>
                                      </p:cBhvr>
                                      <p:tavLst>
                                        <p:tav tm="0">
                                          <p:val>
                                            <p:fltVal val="0"/>
                                          </p:val>
                                        </p:tav>
                                        <p:tav tm="100000">
                                          <p:val>
                                            <p:strVal val="#ppt_w"/>
                                          </p:val>
                                        </p:tav>
                                      </p:tavLst>
                                    </p:anim>
                                    <p:anim calcmode="lin" valueType="num">
                                      <p:cBhvr>
                                        <p:cTn id="91" dur="500" fill="hold"/>
                                        <p:tgtEl>
                                          <p:spTgt spid="42"/>
                                        </p:tgtEl>
                                        <p:attrNameLst>
                                          <p:attrName>ppt_h</p:attrName>
                                        </p:attrNameLst>
                                      </p:cBhvr>
                                      <p:tavLst>
                                        <p:tav tm="0">
                                          <p:val>
                                            <p:fltVal val="0"/>
                                          </p:val>
                                        </p:tav>
                                        <p:tav tm="100000">
                                          <p:val>
                                            <p:strVal val="#ppt_h"/>
                                          </p:val>
                                        </p:tav>
                                      </p:tavLst>
                                    </p:anim>
                                    <p:animEffect transition="in" filter="fade">
                                      <p:cBhvr>
                                        <p:cTn id="92" dur="500"/>
                                        <p:tgtEl>
                                          <p:spTgt spid="42"/>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1"/>
                                        </p:tgtEl>
                                        <p:attrNameLst>
                                          <p:attrName>style.visibility</p:attrName>
                                        </p:attrNameLst>
                                      </p:cBhvr>
                                      <p:to>
                                        <p:strVal val="visible"/>
                                      </p:to>
                                    </p:set>
                                    <p:anim calcmode="lin" valueType="num">
                                      <p:cBhvr>
                                        <p:cTn id="96" dur="500" fill="hold"/>
                                        <p:tgtEl>
                                          <p:spTgt spid="41"/>
                                        </p:tgtEl>
                                        <p:attrNameLst>
                                          <p:attrName>ppt_w</p:attrName>
                                        </p:attrNameLst>
                                      </p:cBhvr>
                                      <p:tavLst>
                                        <p:tav tm="0">
                                          <p:val>
                                            <p:fltVal val="0"/>
                                          </p:val>
                                        </p:tav>
                                        <p:tav tm="100000">
                                          <p:val>
                                            <p:strVal val="#ppt_w"/>
                                          </p:val>
                                        </p:tav>
                                      </p:tavLst>
                                    </p:anim>
                                    <p:anim calcmode="lin" valueType="num">
                                      <p:cBhvr>
                                        <p:cTn id="97" dur="500" fill="hold"/>
                                        <p:tgtEl>
                                          <p:spTgt spid="41"/>
                                        </p:tgtEl>
                                        <p:attrNameLst>
                                          <p:attrName>ppt_h</p:attrName>
                                        </p:attrNameLst>
                                      </p:cBhvr>
                                      <p:tavLst>
                                        <p:tav tm="0">
                                          <p:val>
                                            <p:fltVal val="0"/>
                                          </p:val>
                                        </p:tav>
                                        <p:tav tm="100000">
                                          <p:val>
                                            <p:strVal val="#ppt_h"/>
                                          </p:val>
                                        </p:tav>
                                      </p:tavLst>
                                    </p:anim>
                                    <p:animEffect transition="in" filter="fade">
                                      <p:cBhvr>
                                        <p:cTn id="98" dur="500"/>
                                        <p:tgtEl>
                                          <p:spTgt spid="41"/>
                                        </p:tgtEl>
                                      </p:cBhvr>
                                    </p:animEffect>
                                  </p:childTnLst>
                                </p:cTn>
                              </p:par>
                            </p:childTnLst>
                          </p:cTn>
                        </p:par>
                        <p:par>
                          <p:cTn id="99" fill="hold">
                            <p:stCondLst>
                              <p:cond delay="7000"/>
                            </p:stCondLst>
                            <p:childTnLst>
                              <p:par>
                                <p:cTn id="100" presetID="53" presetClass="entr" presetSubtype="16" fill="hold" grpId="0" nodeType="afterEffect">
                                  <p:stCondLst>
                                    <p:cond delay="0"/>
                                  </p:stCondLst>
                                  <p:childTnLst>
                                    <p:set>
                                      <p:cBhvr>
                                        <p:cTn id="101" dur="1" fill="hold">
                                          <p:stCondLst>
                                            <p:cond delay="0"/>
                                          </p:stCondLst>
                                        </p:cTn>
                                        <p:tgtEl>
                                          <p:spTgt spid="34"/>
                                        </p:tgtEl>
                                        <p:attrNameLst>
                                          <p:attrName>style.visibility</p:attrName>
                                        </p:attrNameLst>
                                      </p:cBhvr>
                                      <p:to>
                                        <p:strVal val="visible"/>
                                      </p:to>
                                    </p:set>
                                    <p:anim calcmode="lin" valueType="num">
                                      <p:cBhvr>
                                        <p:cTn id="102" dur="500" fill="hold"/>
                                        <p:tgtEl>
                                          <p:spTgt spid="34"/>
                                        </p:tgtEl>
                                        <p:attrNameLst>
                                          <p:attrName>ppt_w</p:attrName>
                                        </p:attrNameLst>
                                      </p:cBhvr>
                                      <p:tavLst>
                                        <p:tav tm="0">
                                          <p:val>
                                            <p:fltVal val="0"/>
                                          </p:val>
                                        </p:tav>
                                        <p:tav tm="100000">
                                          <p:val>
                                            <p:strVal val="#ppt_w"/>
                                          </p:val>
                                        </p:tav>
                                      </p:tavLst>
                                    </p:anim>
                                    <p:anim calcmode="lin" valueType="num">
                                      <p:cBhvr>
                                        <p:cTn id="103" dur="500" fill="hold"/>
                                        <p:tgtEl>
                                          <p:spTgt spid="34"/>
                                        </p:tgtEl>
                                        <p:attrNameLst>
                                          <p:attrName>ppt_h</p:attrName>
                                        </p:attrNameLst>
                                      </p:cBhvr>
                                      <p:tavLst>
                                        <p:tav tm="0">
                                          <p:val>
                                            <p:fltVal val="0"/>
                                          </p:val>
                                        </p:tav>
                                        <p:tav tm="100000">
                                          <p:val>
                                            <p:strVal val="#ppt_h"/>
                                          </p:val>
                                        </p:tav>
                                      </p:tavLst>
                                    </p:anim>
                                    <p:animEffect transition="in" filter="fade">
                                      <p:cBhvr>
                                        <p:cTn id="104" dur="500"/>
                                        <p:tgtEl>
                                          <p:spTgt spid="34"/>
                                        </p:tgtEl>
                                      </p:cBhvr>
                                    </p:animEffect>
                                  </p:childTnLst>
                                </p:cTn>
                              </p:par>
                            </p:childTnLst>
                          </p:cTn>
                        </p:par>
                        <p:par>
                          <p:cTn id="105" fill="hold">
                            <p:stCondLst>
                              <p:cond delay="7500"/>
                            </p:stCondLst>
                            <p:childTnLst>
                              <p:par>
                                <p:cTn id="106" presetID="53" presetClass="entr" presetSubtype="16"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 calcmode="lin" valueType="num">
                                      <p:cBhvr>
                                        <p:cTn id="108" dur="500" fill="hold"/>
                                        <p:tgtEl>
                                          <p:spTgt spid="45"/>
                                        </p:tgtEl>
                                        <p:attrNameLst>
                                          <p:attrName>ppt_w</p:attrName>
                                        </p:attrNameLst>
                                      </p:cBhvr>
                                      <p:tavLst>
                                        <p:tav tm="0">
                                          <p:val>
                                            <p:fltVal val="0"/>
                                          </p:val>
                                        </p:tav>
                                        <p:tav tm="100000">
                                          <p:val>
                                            <p:strVal val="#ppt_w"/>
                                          </p:val>
                                        </p:tav>
                                      </p:tavLst>
                                    </p:anim>
                                    <p:anim calcmode="lin" valueType="num">
                                      <p:cBhvr>
                                        <p:cTn id="109" dur="500" fill="hold"/>
                                        <p:tgtEl>
                                          <p:spTgt spid="45"/>
                                        </p:tgtEl>
                                        <p:attrNameLst>
                                          <p:attrName>ppt_h</p:attrName>
                                        </p:attrNameLst>
                                      </p:cBhvr>
                                      <p:tavLst>
                                        <p:tav tm="0">
                                          <p:val>
                                            <p:fltVal val="0"/>
                                          </p:val>
                                        </p:tav>
                                        <p:tav tm="100000">
                                          <p:val>
                                            <p:strVal val="#ppt_h"/>
                                          </p:val>
                                        </p:tav>
                                      </p:tavLst>
                                    </p:anim>
                                    <p:animEffect transition="in" filter="fade">
                                      <p:cBhvr>
                                        <p:cTn id="110" dur="500"/>
                                        <p:tgtEl>
                                          <p:spTgt spid="45"/>
                                        </p:tgtEl>
                                      </p:cBhvr>
                                    </p:animEffect>
                                  </p:childTnLst>
                                </p:cTn>
                              </p:par>
                            </p:childTnLst>
                          </p:cTn>
                        </p:par>
                        <p:par>
                          <p:cTn id="111" fill="hold">
                            <p:stCondLst>
                              <p:cond delay="8000"/>
                            </p:stCondLst>
                            <p:childTnLst>
                              <p:par>
                                <p:cTn id="112" presetID="53" presetClass="entr" presetSubtype="16" fill="hold" grpId="0" nodeType="afterEffect">
                                  <p:stCondLst>
                                    <p:cond delay="0"/>
                                  </p:stCondLst>
                                  <p:childTnLst>
                                    <p:set>
                                      <p:cBhvr>
                                        <p:cTn id="113" dur="1" fill="hold">
                                          <p:stCondLst>
                                            <p:cond delay="0"/>
                                          </p:stCondLst>
                                        </p:cTn>
                                        <p:tgtEl>
                                          <p:spTgt spid="38"/>
                                        </p:tgtEl>
                                        <p:attrNameLst>
                                          <p:attrName>style.visibility</p:attrName>
                                        </p:attrNameLst>
                                      </p:cBhvr>
                                      <p:to>
                                        <p:strVal val="visible"/>
                                      </p:to>
                                    </p:set>
                                    <p:anim calcmode="lin" valueType="num">
                                      <p:cBhvr>
                                        <p:cTn id="114" dur="500" fill="hold"/>
                                        <p:tgtEl>
                                          <p:spTgt spid="38"/>
                                        </p:tgtEl>
                                        <p:attrNameLst>
                                          <p:attrName>ppt_w</p:attrName>
                                        </p:attrNameLst>
                                      </p:cBhvr>
                                      <p:tavLst>
                                        <p:tav tm="0">
                                          <p:val>
                                            <p:fltVal val="0"/>
                                          </p:val>
                                        </p:tav>
                                        <p:tav tm="100000">
                                          <p:val>
                                            <p:strVal val="#ppt_w"/>
                                          </p:val>
                                        </p:tav>
                                      </p:tavLst>
                                    </p:anim>
                                    <p:anim calcmode="lin" valueType="num">
                                      <p:cBhvr>
                                        <p:cTn id="115" dur="500" fill="hold"/>
                                        <p:tgtEl>
                                          <p:spTgt spid="38"/>
                                        </p:tgtEl>
                                        <p:attrNameLst>
                                          <p:attrName>ppt_h</p:attrName>
                                        </p:attrNameLst>
                                      </p:cBhvr>
                                      <p:tavLst>
                                        <p:tav tm="0">
                                          <p:val>
                                            <p:fltVal val="0"/>
                                          </p:val>
                                        </p:tav>
                                        <p:tav tm="100000">
                                          <p:val>
                                            <p:strVal val="#ppt_h"/>
                                          </p:val>
                                        </p:tav>
                                      </p:tavLst>
                                    </p:anim>
                                    <p:animEffect transition="in" filter="fade">
                                      <p:cBhvr>
                                        <p:cTn id="116" dur="500"/>
                                        <p:tgtEl>
                                          <p:spTgt spid="38"/>
                                        </p:tgtEl>
                                      </p:cBhvr>
                                    </p:animEffect>
                                  </p:childTnLst>
                                </p:cTn>
                              </p:par>
                            </p:childTnLst>
                          </p:cTn>
                        </p:par>
                        <p:par>
                          <p:cTn id="117" fill="hold">
                            <p:stCondLst>
                              <p:cond delay="8500"/>
                            </p:stCondLst>
                            <p:childTnLst>
                              <p:par>
                                <p:cTn id="118" presetID="53" presetClass="entr" presetSubtype="16" fill="hold" grpId="0" nodeType="afterEffect">
                                  <p:stCondLst>
                                    <p:cond delay="0"/>
                                  </p:stCondLst>
                                  <p:childTnLst>
                                    <p:set>
                                      <p:cBhvr>
                                        <p:cTn id="119" dur="1" fill="hold">
                                          <p:stCondLst>
                                            <p:cond delay="0"/>
                                          </p:stCondLst>
                                        </p:cTn>
                                        <p:tgtEl>
                                          <p:spTgt spid="43"/>
                                        </p:tgtEl>
                                        <p:attrNameLst>
                                          <p:attrName>style.visibility</p:attrName>
                                        </p:attrNameLst>
                                      </p:cBhvr>
                                      <p:to>
                                        <p:strVal val="visible"/>
                                      </p:to>
                                    </p:set>
                                    <p:anim calcmode="lin" valueType="num">
                                      <p:cBhvr>
                                        <p:cTn id="120" dur="500" fill="hold"/>
                                        <p:tgtEl>
                                          <p:spTgt spid="43"/>
                                        </p:tgtEl>
                                        <p:attrNameLst>
                                          <p:attrName>ppt_w</p:attrName>
                                        </p:attrNameLst>
                                      </p:cBhvr>
                                      <p:tavLst>
                                        <p:tav tm="0">
                                          <p:val>
                                            <p:fltVal val="0"/>
                                          </p:val>
                                        </p:tav>
                                        <p:tav tm="100000">
                                          <p:val>
                                            <p:strVal val="#ppt_w"/>
                                          </p:val>
                                        </p:tav>
                                      </p:tavLst>
                                    </p:anim>
                                    <p:anim calcmode="lin" valueType="num">
                                      <p:cBhvr>
                                        <p:cTn id="121" dur="500" fill="hold"/>
                                        <p:tgtEl>
                                          <p:spTgt spid="43"/>
                                        </p:tgtEl>
                                        <p:attrNameLst>
                                          <p:attrName>ppt_h</p:attrName>
                                        </p:attrNameLst>
                                      </p:cBhvr>
                                      <p:tavLst>
                                        <p:tav tm="0">
                                          <p:val>
                                            <p:fltVal val="0"/>
                                          </p:val>
                                        </p:tav>
                                        <p:tav tm="100000">
                                          <p:val>
                                            <p:strVal val="#ppt_h"/>
                                          </p:val>
                                        </p:tav>
                                      </p:tavLst>
                                    </p:anim>
                                    <p:animEffect transition="in" filter="fade">
                                      <p:cBhvr>
                                        <p:cTn id="122" dur="500"/>
                                        <p:tgtEl>
                                          <p:spTgt spid="43"/>
                                        </p:tgtEl>
                                      </p:cBhvr>
                                    </p:animEffect>
                                  </p:childTnLst>
                                </p:cTn>
                              </p:par>
                            </p:childTnLst>
                          </p:cTn>
                        </p:par>
                        <p:par>
                          <p:cTn id="123" fill="hold">
                            <p:stCondLst>
                              <p:cond delay="9000"/>
                            </p:stCondLst>
                            <p:childTnLst>
                              <p:par>
                                <p:cTn id="124" presetID="53" presetClass="entr" presetSubtype="16"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p:cTn id="126" dur="500" fill="hold"/>
                                        <p:tgtEl>
                                          <p:spTgt spid="37"/>
                                        </p:tgtEl>
                                        <p:attrNameLst>
                                          <p:attrName>ppt_w</p:attrName>
                                        </p:attrNameLst>
                                      </p:cBhvr>
                                      <p:tavLst>
                                        <p:tav tm="0">
                                          <p:val>
                                            <p:fltVal val="0"/>
                                          </p:val>
                                        </p:tav>
                                        <p:tav tm="100000">
                                          <p:val>
                                            <p:strVal val="#ppt_w"/>
                                          </p:val>
                                        </p:tav>
                                      </p:tavLst>
                                    </p:anim>
                                    <p:anim calcmode="lin" valueType="num">
                                      <p:cBhvr>
                                        <p:cTn id="127" dur="500" fill="hold"/>
                                        <p:tgtEl>
                                          <p:spTgt spid="37"/>
                                        </p:tgtEl>
                                        <p:attrNameLst>
                                          <p:attrName>ppt_h</p:attrName>
                                        </p:attrNameLst>
                                      </p:cBhvr>
                                      <p:tavLst>
                                        <p:tav tm="0">
                                          <p:val>
                                            <p:fltVal val="0"/>
                                          </p:val>
                                        </p:tav>
                                        <p:tav tm="100000">
                                          <p:val>
                                            <p:strVal val="#ppt_h"/>
                                          </p:val>
                                        </p:tav>
                                      </p:tavLst>
                                    </p:anim>
                                    <p:animEffect transition="in" filter="fade">
                                      <p:cBhvr>
                                        <p:cTn id="128" dur="500"/>
                                        <p:tgtEl>
                                          <p:spTgt spid="37"/>
                                        </p:tgtEl>
                                      </p:cBhvr>
                                    </p:animEffect>
                                  </p:childTnLst>
                                </p:cTn>
                              </p:par>
                            </p:childTnLst>
                          </p:cTn>
                        </p:par>
                        <p:par>
                          <p:cTn id="129" fill="hold">
                            <p:stCondLst>
                              <p:cond delay="9500"/>
                            </p:stCondLst>
                            <p:childTnLst>
                              <p:par>
                                <p:cTn id="130" presetID="53" presetClass="entr" presetSubtype="16" fill="hold" grpId="0" nodeType="after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grpId="1" nodeType="clickEffect">
                                  <p:stCondLst>
                                    <p:cond delay="0"/>
                                  </p:stCondLst>
                                  <p:childTnLst>
                                    <p:animEffect transition="out" filter="fade">
                                      <p:cBhvr>
                                        <p:cTn id="138" dur="500"/>
                                        <p:tgtEl>
                                          <p:spTgt spid="47"/>
                                        </p:tgtEl>
                                      </p:cBhvr>
                                    </p:animEffect>
                                    <p:set>
                                      <p:cBhvr>
                                        <p:cTn id="139" dur="1" fill="hold">
                                          <p:stCondLst>
                                            <p:cond delay="499"/>
                                          </p:stCondLst>
                                        </p:cTn>
                                        <p:tgtEl>
                                          <p:spTgt spid="47"/>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25"/>
                                        </p:tgtEl>
                                      </p:cBhvr>
                                    </p:animEffect>
                                    <p:set>
                                      <p:cBhvr>
                                        <p:cTn id="142" dur="1" fill="hold">
                                          <p:stCondLst>
                                            <p:cond delay="499"/>
                                          </p:stCondLst>
                                        </p:cTn>
                                        <p:tgtEl>
                                          <p:spTgt spid="25"/>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31"/>
                                        </p:tgtEl>
                                      </p:cBhvr>
                                    </p:animEffect>
                                    <p:set>
                                      <p:cBhvr>
                                        <p:cTn id="145" dur="1" fill="hold">
                                          <p:stCondLst>
                                            <p:cond delay="499"/>
                                          </p:stCondLst>
                                        </p:cTn>
                                        <p:tgtEl>
                                          <p:spTgt spid="31"/>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30"/>
                                        </p:tgtEl>
                                      </p:cBhvr>
                                    </p:animEffect>
                                    <p:set>
                                      <p:cBhvr>
                                        <p:cTn id="148" dur="1" fill="hold">
                                          <p:stCondLst>
                                            <p:cond delay="499"/>
                                          </p:stCondLst>
                                        </p:cTn>
                                        <p:tgtEl>
                                          <p:spTgt spid="30"/>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36"/>
                                        </p:tgtEl>
                                      </p:cBhvr>
                                    </p:animEffect>
                                    <p:set>
                                      <p:cBhvr>
                                        <p:cTn id="151" dur="1" fill="hold">
                                          <p:stCondLst>
                                            <p:cond delay="499"/>
                                          </p:stCondLst>
                                        </p:cTn>
                                        <p:tgtEl>
                                          <p:spTgt spid="36"/>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46"/>
                                        </p:tgtEl>
                                      </p:cBhvr>
                                    </p:animEffect>
                                    <p:set>
                                      <p:cBhvr>
                                        <p:cTn id="154" dur="1" fill="hold">
                                          <p:stCondLst>
                                            <p:cond delay="499"/>
                                          </p:stCondLst>
                                        </p:cTn>
                                        <p:tgtEl>
                                          <p:spTgt spid="46"/>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29"/>
                                        </p:tgtEl>
                                      </p:cBhvr>
                                    </p:animEffect>
                                    <p:set>
                                      <p:cBhvr>
                                        <p:cTn id="157" dur="1" fill="hold">
                                          <p:stCondLst>
                                            <p:cond delay="499"/>
                                          </p:stCondLst>
                                        </p:cTn>
                                        <p:tgtEl>
                                          <p:spTgt spid="29"/>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35"/>
                                        </p:tgtEl>
                                      </p:cBhvr>
                                    </p:animEffect>
                                    <p:set>
                                      <p:cBhvr>
                                        <p:cTn id="160" dur="1" fill="hold">
                                          <p:stCondLst>
                                            <p:cond delay="499"/>
                                          </p:stCondLst>
                                        </p:cTn>
                                        <p:tgtEl>
                                          <p:spTgt spid="35"/>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500"/>
                                        <p:tgtEl>
                                          <p:spTgt spid="39"/>
                                        </p:tgtEl>
                                      </p:cBhvr>
                                    </p:animEffect>
                                    <p:set>
                                      <p:cBhvr>
                                        <p:cTn id="163" dur="1" fill="hold">
                                          <p:stCondLst>
                                            <p:cond delay="499"/>
                                          </p:stCondLst>
                                        </p:cTn>
                                        <p:tgtEl>
                                          <p:spTgt spid="39"/>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33"/>
                                        </p:tgtEl>
                                      </p:cBhvr>
                                    </p:animEffect>
                                    <p:set>
                                      <p:cBhvr>
                                        <p:cTn id="166" dur="1" fill="hold">
                                          <p:stCondLst>
                                            <p:cond delay="499"/>
                                          </p:stCondLst>
                                        </p:cTn>
                                        <p:tgtEl>
                                          <p:spTgt spid="33"/>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500"/>
                                        <p:tgtEl>
                                          <p:spTgt spid="44"/>
                                        </p:tgtEl>
                                      </p:cBhvr>
                                    </p:animEffect>
                                    <p:set>
                                      <p:cBhvr>
                                        <p:cTn id="169" dur="1" fill="hold">
                                          <p:stCondLst>
                                            <p:cond delay="499"/>
                                          </p:stCondLst>
                                        </p:cTn>
                                        <p:tgtEl>
                                          <p:spTgt spid="44"/>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32"/>
                                        </p:tgtEl>
                                      </p:cBhvr>
                                    </p:animEffect>
                                    <p:set>
                                      <p:cBhvr>
                                        <p:cTn id="172" dur="1" fill="hold">
                                          <p:stCondLst>
                                            <p:cond delay="499"/>
                                          </p:stCondLst>
                                        </p:cTn>
                                        <p:tgtEl>
                                          <p:spTgt spid="32"/>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500"/>
                                        <p:tgtEl>
                                          <p:spTgt spid="42"/>
                                        </p:tgtEl>
                                      </p:cBhvr>
                                    </p:animEffect>
                                    <p:set>
                                      <p:cBhvr>
                                        <p:cTn id="175" dur="1" fill="hold">
                                          <p:stCondLst>
                                            <p:cond delay="499"/>
                                          </p:stCondLst>
                                        </p:cTn>
                                        <p:tgtEl>
                                          <p:spTgt spid="42"/>
                                        </p:tgtEl>
                                        <p:attrNameLst>
                                          <p:attrName>style.visibility</p:attrName>
                                        </p:attrNameLst>
                                      </p:cBhvr>
                                      <p:to>
                                        <p:strVal val="hidden"/>
                                      </p:to>
                                    </p:set>
                                  </p:childTnLst>
                                </p:cTn>
                              </p:par>
                              <p:par>
                                <p:cTn id="176" presetID="10" presetClass="exit" presetSubtype="0" fill="hold" grpId="1" nodeType="withEffect">
                                  <p:stCondLst>
                                    <p:cond delay="0"/>
                                  </p:stCondLst>
                                  <p:childTnLst>
                                    <p:animEffect transition="out" filter="fade">
                                      <p:cBhvr>
                                        <p:cTn id="177" dur="500"/>
                                        <p:tgtEl>
                                          <p:spTgt spid="41"/>
                                        </p:tgtEl>
                                      </p:cBhvr>
                                    </p:animEffect>
                                    <p:set>
                                      <p:cBhvr>
                                        <p:cTn id="178" dur="1" fill="hold">
                                          <p:stCondLst>
                                            <p:cond delay="499"/>
                                          </p:stCondLst>
                                        </p:cTn>
                                        <p:tgtEl>
                                          <p:spTgt spid="41"/>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34"/>
                                        </p:tgtEl>
                                      </p:cBhvr>
                                    </p:animEffect>
                                    <p:set>
                                      <p:cBhvr>
                                        <p:cTn id="181" dur="1" fill="hold">
                                          <p:stCondLst>
                                            <p:cond delay="499"/>
                                          </p:stCondLst>
                                        </p:cTn>
                                        <p:tgtEl>
                                          <p:spTgt spid="34"/>
                                        </p:tgtEl>
                                        <p:attrNameLst>
                                          <p:attrName>style.visibility</p:attrName>
                                        </p:attrNameLst>
                                      </p:cBhvr>
                                      <p:to>
                                        <p:strVal val="hidden"/>
                                      </p:to>
                                    </p:set>
                                  </p:childTnLst>
                                </p:cTn>
                              </p:par>
                              <p:par>
                                <p:cTn id="182" presetID="10" presetClass="exit" presetSubtype="0" fill="hold" grpId="1" nodeType="withEffect">
                                  <p:stCondLst>
                                    <p:cond delay="0"/>
                                  </p:stCondLst>
                                  <p:childTnLst>
                                    <p:animEffect transition="out" filter="fade">
                                      <p:cBhvr>
                                        <p:cTn id="183" dur="500"/>
                                        <p:tgtEl>
                                          <p:spTgt spid="45"/>
                                        </p:tgtEl>
                                      </p:cBhvr>
                                    </p:animEffect>
                                    <p:set>
                                      <p:cBhvr>
                                        <p:cTn id="184" dur="1" fill="hold">
                                          <p:stCondLst>
                                            <p:cond delay="499"/>
                                          </p:stCondLst>
                                        </p:cTn>
                                        <p:tgtEl>
                                          <p:spTgt spid="45"/>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38"/>
                                        </p:tgtEl>
                                      </p:cBhvr>
                                    </p:animEffect>
                                    <p:set>
                                      <p:cBhvr>
                                        <p:cTn id="187" dur="1" fill="hold">
                                          <p:stCondLst>
                                            <p:cond delay="499"/>
                                          </p:stCondLst>
                                        </p:cTn>
                                        <p:tgtEl>
                                          <p:spTgt spid="38"/>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500"/>
                                        <p:tgtEl>
                                          <p:spTgt spid="43"/>
                                        </p:tgtEl>
                                      </p:cBhvr>
                                    </p:animEffect>
                                    <p:set>
                                      <p:cBhvr>
                                        <p:cTn id="190" dur="1" fill="hold">
                                          <p:stCondLst>
                                            <p:cond delay="499"/>
                                          </p:stCondLst>
                                        </p:cTn>
                                        <p:tgtEl>
                                          <p:spTgt spid="43"/>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500"/>
                                        <p:tgtEl>
                                          <p:spTgt spid="37"/>
                                        </p:tgtEl>
                                      </p:cBhvr>
                                    </p:animEffect>
                                    <p:set>
                                      <p:cBhvr>
                                        <p:cTn id="193" dur="1" fill="hold">
                                          <p:stCondLst>
                                            <p:cond delay="499"/>
                                          </p:stCondLst>
                                        </p:cTn>
                                        <p:tgtEl>
                                          <p:spTgt spid="37"/>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500"/>
                                        <p:tgtEl>
                                          <p:spTgt spid="40"/>
                                        </p:tgtEl>
                                      </p:cBhvr>
                                    </p:animEffect>
                                    <p:set>
                                      <p:cBhvr>
                                        <p:cTn id="196"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animBg="1"/>
      <p:bldP spid="4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TextBox 22">
            <a:extLst>
              <a:ext uri="{FF2B5EF4-FFF2-40B4-BE49-F238E27FC236}">
                <a16:creationId xmlns:a16="http://schemas.microsoft.com/office/drawing/2014/main" id="{A6CC04EB-BB05-4BA4-83F1-FA6C6F710918}"/>
              </a:ext>
            </a:extLst>
          </p:cNvPr>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10</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4</a:t>
            </a:r>
          </a:p>
        </p:txBody>
      </p:sp>
    </p:spTree>
    <p:extLst>
      <p:ext uri="{BB962C8B-B14F-4D97-AF65-F5344CB8AC3E}">
        <p14:creationId xmlns:p14="http://schemas.microsoft.com/office/powerpoint/2010/main" val="26836114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10</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4</a:t>
            </a:r>
          </a:p>
        </p:txBody>
      </p:sp>
      <p:sp>
        <p:nvSpPr>
          <p:cNvPr id="2" name="TextBox 1"/>
          <p:cNvSpPr txBox="1"/>
          <p:nvPr/>
        </p:nvSpPr>
        <p:spPr>
          <a:xfrm>
            <a:off x="494452" y="513687"/>
            <a:ext cx="8258133" cy="5016758"/>
          </a:xfrm>
          <a:prstGeom prst="rect">
            <a:avLst/>
          </a:prstGeom>
          <a:noFill/>
        </p:spPr>
        <p:txBody>
          <a:bodyPr wrap="square" rtlCol="0">
            <a:spAutoFit/>
          </a:bodyPr>
          <a:lstStyle/>
          <a:p>
            <a:r>
              <a:rPr lang="en-US" sz="3200" dirty="0"/>
              <a:t>Matt. 24.23-25 - </a:t>
            </a:r>
            <a:r>
              <a:rPr lang="en-US" sz="3200" baseline="30000" dirty="0"/>
              <a:t>23</a:t>
            </a:r>
            <a:r>
              <a:rPr lang="en-US" sz="3200" dirty="0"/>
              <a:t> </a:t>
            </a:r>
            <a:r>
              <a:rPr lang="en-US" sz="3200" dirty="0">
                <a:solidFill>
                  <a:schemeClr val="accent2">
                    <a:lumMod val="50000"/>
                  </a:schemeClr>
                </a:solidFill>
              </a:rPr>
              <a:t>Then if anyone says to you, “Look, here </a:t>
            </a:r>
            <a:r>
              <a:rPr lang="en-US" sz="3200" i="1" dirty="0">
                <a:solidFill>
                  <a:schemeClr val="accent2">
                    <a:lumMod val="50000"/>
                  </a:schemeClr>
                </a:solidFill>
              </a:rPr>
              <a:t>is</a:t>
            </a:r>
            <a:r>
              <a:rPr lang="en-US" sz="3200" dirty="0">
                <a:solidFill>
                  <a:schemeClr val="accent2">
                    <a:lumMod val="50000"/>
                  </a:schemeClr>
                </a:solidFill>
              </a:rPr>
              <a:t> the Christ!” or “There!” do not believe </a:t>
            </a:r>
            <a:r>
              <a:rPr lang="en-US" sz="3200" i="1" dirty="0">
                <a:solidFill>
                  <a:schemeClr val="accent2">
                    <a:lumMod val="50000"/>
                  </a:schemeClr>
                </a:solidFill>
              </a:rPr>
              <a:t>it</a:t>
            </a:r>
            <a:r>
              <a:rPr lang="en-US" sz="3200" dirty="0">
                <a:solidFill>
                  <a:schemeClr val="accent2">
                    <a:lumMod val="50000"/>
                  </a:schemeClr>
                </a:solidFill>
              </a:rPr>
              <a:t>. </a:t>
            </a:r>
            <a:r>
              <a:rPr lang="en-US" sz="3200" baseline="30000" dirty="0"/>
              <a:t>24</a:t>
            </a:r>
            <a:r>
              <a:rPr lang="en-US" sz="3200" dirty="0"/>
              <a:t> </a:t>
            </a:r>
            <a:r>
              <a:rPr lang="en-US" sz="3200" dirty="0">
                <a:solidFill>
                  <a:schemeClr val="accent2">
                    <a:lumMod val="50000"/>
                  </a:schemeClr>
                </a:solidFill>
              </a:rPr>
              <a:t>For false </a:t>
            </a:r>
            <a:r>
              <a:rPr lang="en-US" sz="3200" dirty="0" err="1">
                <a:solidFill>
                  <a:schemeClr val="accent2">
                    <a:lumMod val="50000"/>
                  </a:schemeClr>
                </a:solidFill>
              </a:rPr>
              <a:t>christs</a:t>
            </a:r>
            <a:r>
              <a:rPr lang="en-US" sz="3200" dirty="0">
                <a:solidFill>
                  <a:schemeClr val="accent2">
                    <a:lumMod val="50000"/>
                  </a:schemeClr>
                </a:solidFill>
              </a:rPr>
              <a:t> and false prophets will rise and show great signs and wonders to deceive, if possible, even the elect. </a:t>
            </a:r>
            <a:r>
              <a:rPr lang="en-US" sz="3200" baseline="30000" dirty="0"/>
              <a:t>25</a:t>
            </a:r>
            <a:r>
              <a:rPr lang="en-US" sz="3200" dirty="0"/>
              <a:t> </a:t>
            </a:r>
            <a:r>
              <a:rPr lang="en-US" sz="3200" dirty="0">
                <a:solidFill>
                  <a:schemeClr val="accent2">
                    <a:lumMod val="50000"/>
                  </a:schemeClr>
                </a:solidFill>
              </a:rPr>
              <a:t>See, I have told you beforehand.</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17785287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TextBox 22">
            <a:extLst>
              <a:ext uri="{FF2B5EF4-FFF2-40B4-BE49-F238E27FC236}">
                <a16:creationId xmlns:a16="http://schemas.microsoft.com/office/drawing/2014/main" id="{A6CC04EB-BB05-4BA4-83F1-FA6C6F710918}"/>
              </a:ext>
            </a:extLst>
          </p:cNvPr>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10</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4</a:t>
            </a:r>
          </a:p>
        </p:txBody>
      </p:sp>
    </p:spTree>
    <p:extLst>
      <p:ext uri="{BB962C8B-B14F-4D97-AF65-F5344CB8AC3E}">
        <p14:creationId xmlns:p14="http://schemas.microsoft.com/office/powerpoint/2010/main" val="1731028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10</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4</a:t>
            </a:r>
          </a:p>
        </p:txBody>
      </p:sp>
      <p:sp>
        <p:nvSpPr>
          <p:cNvPr id="2" name="TextBox 1"/>
          <p:cNvSpPr txBox="1"/>
          <p:nvPr/>
        </p:nvSpPr>
        <p:spPr>
          <a:xfrm>
            <a:off x="494452" y="513687"/>
            <a:ext cx="8258133" cy="5016758"/>
          </a:xfrm>
          <a:prstGeom prst="rect">
            <a:avLst/>
          </a:prstGeom>
          <a:noFill/>
        </p:spPr>
        <p:txBody>
          <a:bodyPr wrap="square" rtlCol="0">
            <a:spAutoFit/>
          </a:bodyPr>
          <a:lstStyle/>
          <a:p>
            <a:r>
              <a:rPr lang="en-US" sz="3200" dirty="0"/>
              <a:t>NLT - </a:t>
            </a:r>
            <a:r>
              <a:rPr lang="en-US" sz="3200" dirty="0">
                <a:solidFill>
                  <a:schemeClr val="accent2">
                    <a:lumMod val="50000"/>
                  </a:schemeClr>
                </a:solidFill>
              </a:rPr>
              <a:t>Oh, don’t worry; I wouldn’t dare say that I am as wonderful as these other men who tell you how important they are! But they are only comparing themselves with each other, and measuring themselves by themselves. What foolishness!</a:t>
            </a:r>
            <a:endParaRPr lang="en-US" sz="4800" dirty="0">
              <a:solidFill>
                <a:schemeClr val="accent2">
                  <a:lumMod val="50000"/>
                </a:schemeClr>
              </a:solidFill>
              <a:latin typeface="GreeceBlack" panose="020B0600000000000000" pitchFamily="34" charset="0"/>
            </a:endParaRP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14643123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10</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4</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grpSp>
        <p:nvGrpSpPr>
          <p:cNvPr id="37" name="Group 36">
            <a:extLst>
              <a:ext uri="{FF2B5EF4-FFF2-40B4-BE49-F238E27FC236}">
                <a16:creationId xmlns:a16="http://schemas.microsoft.com/office/drawing/2014/main" id="{567920C1-0602-4AA6-83F9-8FA3749BDB11}"/>
              </a:ext>
            </a:extLst>
          </p:cNvPr>
          <p:cNvGrpSpPr/>
          <p:nvPr/>
        </p:nvGrpSpPr>
        <p:grpSpPr>
          <a:xfrm>
            <a:off x="1020925" y="1182918"/>
            <a:ext cx="6913587" cy="4359692"/>
            <a:chOff x="1020925" y="1182918"/>
            <a:chExt cx="6913587" cy="4359692"/>
          </a:xfrm>
        </p:grpSpPr>
        <p:pic>
          <p:nvPicPr>
            <p:cNvPr id="27" name="Picture 26">
              <a:extLst>
                <a:ext uri="{FF2B5EF4-FFF2-40B4-BE49-F238E27FC236}">
                  <a16:creationId xmlns:a16="http://schemas.microsoft.com/office/drawing/2014/main" id="{F8DB0B39-4D06-4F70-A8D0-C226BB2166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925" y="1182918"/>
              <a:ext cx="6913587" cy="4359692"/>
            </a:xfrm>
            <a:prstGeom prst="rect">
              <a:avLst/>
            </a:prstGeom>
            <a:scene3d>
              <a:camera prst="isometricOffAxis1Right"/>
              <a:lightRig rig="threePt" dir="t"/>
            </a:scene3d>
          </p:spPr>
        </p:pic>
        <p:pic>
          <p:nvPicPr>
            <p:cNvPr id="31" name="Picture 30">
              <a:extLst>
                <a:ext uri="{FF2B5EF4-FFF2-40B4-BE49-F238E27FC236}">
                  <a16:creationId xmlns:a16="http://schemas.microsoft.com/office/drawing/2014/main" id="{37AE873E-6FB5-4493-B175-DC125773F6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6511" y="1574145"/>
              <a:ext cx="4818743" cy="2522076"/>
            </a:xfrm>
            <a:prstGeom prst="rect">
              <a:avLst/>
            </a:prstGeom>
            <a:solidFill>
              <a:schemeClr val="bg2"/>
            </a:solidFill>
            <a:scene3d>
              <a:camera prst="isometricOffAxis1Right"/>
              <a:lightRig rig="threePt" dir="t"/>
            </a:scene3d>
          </p:spPr>
        </p:pic>
        <p:sp>
          <p:nvSpPr>
            <p:cNvPr id="34" name="TextBox 33">
              <a:extLst>
                <a:ext uri="{FF2B5EF4-FFF2-40B4-BE49-F238E27FC236}">
                  <a16:creationId xmlns:a16="http://schemas.microsoft.com/office/drawing/2014/main" id="{ACBFFEA5-4497-48F7-B017-B4CC66AF9B04}"/>
                </a:ext>
              </a:extLst>
            </p:cNvPr>
            <p:cNvSpPr txBox="1"/>
            <p:nvPr/>
          </p:nvSpPr>
          <p:spPr>
            <a:xfrm>
              <a:off x="2097312" y="1719946"/>
              <a:ext cx="4760686" cy="1384995"/>
            </a:xfrm>
            <a:prstGeom prst="rect">
              <a:avLst/>
            </a:prstGeom>
            <a:noFill/>
            <a:scene3d>
              <a:camera prst="isometricOffAxis1Right"/>
              <a:lightRig rig="threePt" dir="t"/>
            </a:scene3d>
          </p:spPr>
          <p:txBody>
            <a:bodyPr wrap="square" rtlCol="0">
              <a:spAutoFit/>
            </a:bodyPr>
            <a:lstStyle/>
            <a:p>
              <a:r>
                <a:rPr lang="en-US" sz="2800" dirty="0"/>
                <a:t>“Anointed miracle services held here</a:t>
              </a:r>
            </a:p>
            <a:p>
              <a:r>
                <a:rPr lang="en-US" sz="2800" dirty="0"/>
                <a:t>Mon.-Fri.”</a:t>
              </a:r>
              <a:endParaRPr lang="en-US" sz="4800" dirty="0">
                <a:latin typeface="GreeceBlack" panose="020B0600000000000000" pitchFamily="34" charset="0"/>
              </a:endParaRPr>
            </a:p>
          </p:txBody>
        </p:sp>
      </p:grpSp>
      <p:sp>
        <p:nvSpPr>
          <p:cNvPr id="35" name="TextBox 34">
            <a:extLst>
              <a:ext uri="{FF2B5EF4-FFF2-40B4-BE49-F238E27FC236}">
                <a16:creationId xmlns:a16="http://schemas.microsoft.com/office/drawing/2014/main" id="{DEF6CC87-44ED-421A-865C-F55E3EDD112C}"/>
              </a:ext>
            </a:extLst>
          </p:cNvPr>
          <p:cNvSpPr txBox="1"/>
          <p:nvPr/>
        </p:nvSpPr>
        <p:spPr>
          <a:xfrm>
            <a:off x="2046514" y="2554519"/>
            <a:ext cx="4688113" cy="1384995"/>
          </a:xfrm>
          <a:prstGeom prst="rect">
            <a:avLst/>
          </a:prstGeom>
          <a:noFill/>
          <a:scene3d>
            <a:camera prst="isometricOffAxis1Right"/>
            <a:lightRig rig="threePt" dir="t"/>
          </a:scene3d>
        </p:spPr>
        <p:txBody>
          <a:bodyPr wrap="square" rtlCol="0">
            <a:spAutoFit/>
          </a:bodyPr>
          <a:lstStyle/>
          <a:p>
            <a:pPr algn="r"/>
            <a:r>
              <a:rPr lang="en-US" sz="2800" dirty="0">
                <a:solidFill>
                  <a:srgbClr val="FF0000"/>
                </a:solidFill>
                <a:latin typeface="GreeceBlack" panose="020B0600000000000000" pitchFamily="34" charset="0"/>
              </a:rPr>
              <a:t>Jesus</a:t>
            </a:r>
          </a:p>
          <a:p>
            <a:pPr algn="r"/>
            <a:r>
              <a:rPr lang="en-US" sz="2800" dirty="0">
                <a:solidFill>
                  <a:srgbClr val="FF0000"/>
                </a:solidFill>
                <a:latin typeface="GreeceBlack" panose="020B0600000000000000" pitchFamily="34" charset="0"/>
              </a:rPr>
              <a:t>appearing Nightly</a:t>
            </a:r>
          </a:p>
          <a:p>
            <a:pPr algn="r"/>
            <a:r>
              <a:rPr lang="en-US" sz="2800" dirty="0">
                <a:solidFill>
                  <a:srgbClr val="FF0000"/>
                </a:solidFill>
                <a:latin typeface="GreeceBlack" panose="020B0600000000000000" pitchFamily="34" charset="0"/>
              </a:rPr>
              <a:t>from 6-8pm</a:t>
            </a:r>
          </a:p>
        </p:txBody>
      </p:sp>
      <p:pic>
        <p:nvPicPr>
          <p:cNvPr id="45" name="Picture 44">
            <a:extLst>
              <a:ext uri="{FF2B5EF4-FFF2-40B4-BE49-F238E27FC236}">
                <a16:creationId xmlns:a16="http://schemas.microsoft.com/office/drawing/2014/main" id="{983E0DAD-7C7E-479F-BD8C-525E02D52FF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rot="13133018">
            <a:off x="2734061" y="3363242"/>
            <a:ext cx="1201071" cy="900805"/>
          </a:xfrm>
          <a:prstGeom prst="rect">
            <a:avLst/>
          </a:prstGeom>
        </p:spPr>
      </p:pic>
    </p:spTree>
    <p:extLst>
      <p:ext uri="{BB962C8B-B14F-4D97-AF65-F5344CB8AC3E}">
        <p14:creationId xmlns:p14="http://schemas.microsoft.com/office/powerpoint/2010/main" val="40634032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par>
                          <p:cTn id="13" fill="hold">
                            <p:stCondLst>
                              <p:cond delay="1950"/>
                            </p:stCondLst>
                            <p:childTnLst>
                              <p:par>
                                <p:cTn id="14" presetID="10" presetClass="entr" presetSubtype="0"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TextBox 22">
            <a:extLst>
              <a:ext uri="{FF2B5EF4-FFF2-40B4-BE49-F238E27FC236}">
                <a16:creationId xmlns:a16="http://schemas.microsoft.com/office/drawing/2014/main" id="{A6CC04EB-BB05-4BA4-83F1-FA6C6F710918}"/>
              </a:ext>
            </a:extLst>
          </p:cNvPr>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10</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4</a:t>
            </a:r>
          </a:p>
        </p:txBody>
      </p:sp>
    </p:spTree>
    <p:extLst>
      <p:ext uri="{BB962C8B-B14F-4D97-AF65-F5344CB8AC3E}">
        <p14:creationId xmlns:p14="http://schemas.microsoft.com/office/powerpoint/2010/main" val="8817186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10</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4</a:t>
            </a:r>
          </a:p>
        </p:txBody>
      </p:sp>
      <p:sp>
        <p:nvSpPr>
          <p:cNvPr id="2" name="TextBox 1"/>
          <p:cNvSpPr txBox="1"/>
          <p:nvPr/>
        </p:nvSpPr>
        <p:spPr>
          <a:xfrm>
            <a:off x="494452" y="513687"/>
            <a:ext cx="8258133" cy="1569660"/>
          </a:xfrm>
          <a:prstGeom prst="rect">
            <a:avLst/>
          </a:prstGeom>
          <a:noFill/>
        </p:spPr>
        <p:txBody>
          <a:bodyPr wrap="square" rtlCol="0">
            <a:spAutoFit/>
          </a:bodyPr>
          <a:lstStyle/>
          <a:p>
            <a:r>
              <a:rPr lang="en-US" sz="3200" dirty="0">
                <a:solidFill>
                  <a:schemeClr val="accent2">
                    <a:lumMod val="50000"/>
                  </a:schemeClr>
                </a:solidFill>
              </a:rPr>
              <a:t>Sphere</a:t>
            </a:r>
            <a:r>
              <a:rPr lang="en-US" sz="3200" dirty="0"/>
              <a:t> - </a:t>
            </a:r>
            <a:r>
              <a:rPr lang="en-US" sz="3200" b="1" i="1" cap="all" dirty="0" err="1">
                <a:solidFill>
                  <a:schemeClr val="accent2">
                    <a:lumMod val="50000"/>
                  </a:schemeClr>
                </a:solidFill>
                <a:latin typeface="Times New Roman" panose="02020603050405020304" pitchFamily="18" charset="0"/>
                <a:cs typeface="Times New Roman" panose="02020603050405020304" pitchFamily="18" charset="0"/>
              </a:rPr>
              <a:t>kanōn</a:t>
            </a:r>
            <a:r>
              <a:rPr lang="en-US" sz="3200" dirty="0"/>
              <a:t> – from the Hebrew, </a:t>
            </a:r>
            <a:r>
              <a:rPr lang="en-US" sz="3200" i="1" dirty="0" err="1"/>
              <a:t>kaneh</a:t>
            </a:r>
            <a:r>
              <a:rPr lang="en-US" sz="3200" dirty="0"/>
              <a:t> (cane</a:t>
            </a:r>
            <a:r>
              <a:rPr lang="en-US" sz="3200" i="1" dirty="0"/>
              <a:t>) a measuring rod</a:t>
            </a:r>
            <a:endParaRPr lang="en-US" sz="3200" dirty="0"/>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25932636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TextBox 22">
            <a:extLst>
              <a:ext uri="{FF2B5EF4-FFF2-40B4-BE49-F238E27FC236}">
                <a16:creationId xmlns:a16="http://schemas.microsoft.com/office/drawing/2014/main" id="{A6CC04EB-BB05-4BA4-83F1-FA6C6F710918}"/>
              </a:ext>
            </a:extLst>
          </p:cNvPr>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10</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4</a:t>
            </a:r>
          </a:p>
        </p:txBody>
      </p:sp>
    </p:spTree>
    <p:extLst>
      <p:ext uri="{BB962C8B-B14F-4D97-AF65-F5344CB8AC3E}">
        <p14:creationId xmlns:p14="http://schemas.microsoft.com/office/powerpoint/2010/main" val="39387570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1st Corinthians">
      <a:dk1>
        <a:sysClr val="windowText" lastClr="000000"/>
      </a:dk1>
      <a:lt1>
        <a:srgbClr val="00000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st Corinthians">
      <a:majorFont>
        <a:latin typeface="GreeceBlack"/>
        <a:ea typeface=""/>
        <a:cs typeface=""/>
      </a:majorFont>
      <a:minorFont>
        <a:latin typeface="GreeceBlac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600" dirty="0">
            <a:latin typeface="GreeceBlack" panose="020B0600000000000000" pitchFamily="34" charset="0"/>
          </a:defRPr>
        </a:defPPr>
      </a:lstStyle>
    </a:txDef>
  </a:objectDefaults>
  <a:extraClrSchemeLst/>
  <a:extLst>
    <a:ext uri="{05A4C25C-085E-4340-85A3-A5531E510DB2}">
      <thm15:themeFamily xmlns:thm15="http://schemas.microsoft.com/office/thememl/2012/main" name="Presentation1" id="{B75D458B-4520-4C04-9BD2-2F14E7EB1725}" vid="{24813694-28C0-46ED-939C-05299D134BF0}"/>
    </a:ext>
  </a:extLst>
</a:theme>
</file>

<file path=docProps/app.xml><?xml version="1.0" encoding="utf-8"?>
<Properties xmlns="http://schemas.openxmlformats.org/officeDocument/2006/extended-properties" xmlns:vt="http://schemas.openxmlformats.org/officeDocument/2006/docPropsVTypes">
  <Template>2_Corinthians</Template>
  <TotalTime>2789</TotalTime>
  <Words>991</Words>
  <Application>Microsoft Office PowerPoint</Application>
  <PresentationFormat>On-screen Show (4:3)</PresentationFormat>
  <Paragraphs>482</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GreeceBlack</vt:lpstr>
      <vt:lpstr>Aaron</vt:lpstr>
      <vt:lpstr>vtks distress</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20</cp:revision>
  <dcterms:created xsi:type="dcterms:W3CDTF">2017-09-28T18:38:55Z</dcterms:created>
  <dcterms:modified xsi:type="dcterms:W3CDTF">2017-09-30T17:08:39Z</dcterms:modified>
</cp:coreProperties>
</file>